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8"/>
  </p:notesMasterIdLst>
  <p:sldIdLst>
    <p:sldId id="387" r:id="rId2"/>
    <p:sldId id="466" r:id="rId3"/>
    <p:sldId id="467" r:id="rId4"/>
    <p:sldId id="451" r:id="rId5"/>
    <p:sldId id="452" r:id="rId6"/>
    <p:sldId id="453" r:id="rId7"/>
    <p:sldId id="468" r:id="rId8"/>
    <p:sldId id="469" r:id="rId9"/>
    <p:sldId id="470" r:id="rId10"/>
    <p:sldId id="417" r:id="rId11"/>
    <p:sldId id="418" r:id="rId12"/>
    <p:sldId id="454" r:id="rId13"/>
    <p:sldId id="455" r:id="rId14"/>
    <p:sldId id="488" r:id="rId15"/>
    <p:sldId id="419" r:id="rId16"/>
    <p:sldId id="456" r:id="rId17"/>
    <p:sldId id="457" r:id="rId18"/>
    <p:sldId id="458" r:id="rId19"/>
    <p:sldId id="459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89" r:id="rId29"/>
    <p:sldId id="406" r:id="rId30"/>
    <p:sldId id="407" r:id="rId31"/>
    <p:sldId id="408" r:id="rId32"/>
    <p:sldId id="410" r:id="rId33"/>
    <p:sldId id="460" r:id="rId34"/>
    <p:sldId id="514" r:id="rId35"/>
    <p:sldId id="515" r:id="rId36"/>
    <p:sldId id="479" r:id="rId37"/>
    <p:sldId id="480" r:id="rId38"/>
    <p:sldId id="481" r:id="rId39"/>
    <p:sldId id="482" r:id="rId40"/>
    <p:sldId id="490" r:id="rId41"/>
    <p:sldId id="433" r:id="rId42"/>
    <p:sldId id="434" r:id="rId43"/>
    <p:sldId id="461" r:id="rId44"/>
    <p:sldId id="462" r:id="rId45"/>
    <p:sldId id="463" r:id="rId46"/>
    <p:sldId id="464" r:id="rId47"/>
    <p:sldId id="485" r:id="rId48"/>
    <p:sldId id="483" r:id="rId49"/>
    <p:sldId id="484" r:id="rId50"/>
    <p:sldId id="486" r:id="rId51"/>
    <p:sldId id="487" r:id="rId52"/>
    <p:sldId id="491" r:id="rId53"/>
    <p:sldId id="492" r:id="rId54"/>
    <p:sldId id="493" r:id="rId55"/>
    <p:sldId id="494" r:id="rId56"/>
    <p:sldId id="507" r:id="rId57"/>
    <p:sldId id="508" r:id="rId58"/>
    <p:sldId id="509" r:id="rId59"/>
    <p:sldId id="516" r:id="rId60"/>
    <p:sldId id="517" r:id="rId61"/>
    <p:sldId id="518" r:id="rId62"/>
    <p:sldId id="499" r:id="rId63"/>
    <p:sldId id="500" r:id="rId64"/>
    <p:sldId id="501" r:id="rId65"/>
    <p:sldId id="502" r:id="rId66"/>
    <p:sldId id="510" r:id="rId67"/>
    <p:sldId id="519" r:id="rId68"/>
    <p:sldId id="520" r:id="rId69"/>
    <p:sldId id="521" r:id="rId70"/>
    <p:sldId id="522" r:id="rId71"/>
    <p:sldId id="523" r:id="rId72"/>
    <p:sldId id="526" r:id="rId73"/>
    <p:sldId id="525" r:id="rId74"/>
    <p:sldId id="527" r:id="rId75"/>
    <p:sldId id="506" r:id="rId76"/>
    <p:sldId id="386" r:id="rId77"/>
  </p:sldIdLst>
  <p:sldSz cx="18288000" cy="10287000"/>
  <p:notesSz cx="6858000" cy="9144000"/>
  <p:embeddedFontLst>
    <p:embeddedFont>
      <p:font typeface="D-DIN" panose="020B0504030202030204" pitchFamily="34" charset="0"/>
      <p:regular r:id="rId79"/>
      <p:bold r:id="rId80"/>
      <p:italic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0EF"/>
    <a:srgbClr val="304A6E"/>
    <a:srgbClr val="C2C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3995" autoAdjust="0"/>
  </p:normalViewPr>
  <p:slideViewPr>
    <p:cSldViewPr>
      <p:cViewPr>
        <p:scale>
          <a:sx n="25" d="100"/>
          <a:sy n="25" d="100"/>
        </p:scale>
        <p:origin x="2525" y="7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6678-BC48-4419-A278-A3436B3BE87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83F9D-9BE1-4A2E-A91A-6E63EAB7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14F0-BBDE-7832-1982-809F6F03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CFA85-D1AB-2C13-D6CA-0307709E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F58A8-7AE9-33D7-CDDD-253F849AD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E5672-4181-61DC-20E9-3C17F0F38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2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37257-AA71-1BF0-2248-E55756C9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428651-17F4-AFD6-3DC9-5F58B99D3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1877B-378E-8CE6-66A1-FA1964545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13841-598D-C31A-A099-A21EA1CD5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15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91E8-5B84-0437-53A2-DE381A0DC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0F2909-2585-BE45-71AD-EE0B8C082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912C8-0B30-5E66-3E0E-C0F4EA0F7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2D19A-7D82-F99F-3C12-FEB8CABB6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2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490A0-A8D0-0A1C-7F25-870BA085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99CAA-514E-04E9-4E7C-EFE409D03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D3C25-E006-BAB8-103C-1520ED7F5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1886-E3AF-E81F-66F8-D947A7EC5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36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C8C7B-5A35-1521-B5FF-A101A7DEA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0676B9-B87C-9261-5D02-D1AFF1F22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CB264-6740-8498-5E14-0C15B3E91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27CE2-A0D9-09D2-820A-558FB9DA2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61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8279A-BAE9-CA67-025E-0FAE51BE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901EF-3195-C8B4-0943-F4EDBCD9E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4F521-D04D-8086-DB7F-ADCCFEE61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CCEE1-6C50-B2B4-E136-A15D32205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2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6DE52-0D16-FC02-1426-8791BDEB9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AABE6-74EB-C6E7-B604-635552795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8272D-E0B9-27E4-85AF-2905355AA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0CCFC-33CB-AD6F-AFF4-A22E178BF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89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BC54A-804C-4B46-C5E1-E54A6AB10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E2C99-3F3D-42EC-FB79-DEAA49321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9D567-44FC-E49D-1639-46F2E9058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91704-5207-90CD-113A-000DD15D1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38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0FBA-AEB3-256B-A4F0-3337E0499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FBAB0-961C-B4D0-B807-A60E7278A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FC7689-85FB-E679-E085-51FA08B9B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00ED-2B29-6610-09B6-6E6F3EB03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87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9FA4D-BB80-D14C-E6C9-523E1E4D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8E4D3-961A-BC9C-42CB-95F761E96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B66E2-EA05-AED5-8C8C-FE52F6739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B2E62-73F8-A4F8-D8D4-F556779BB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2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F3F0-2DF5-5AB1-ED65-C8BBF4A4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5461B7-1F3B-A906-C866-91278BE66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BA9C6-0116-B9DF-7073-C671DE3AC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C278-6C34-7A5F-B50E-C4AD50858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44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C71AF-DE83-CB3A-72D5-872B8AD2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954CBA-634B-82F1-526F-0DAF705D3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230C1-ABBE-FC49-F394-49C5DA172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8CA0A-96F8-3267-9DF3-C6373F848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83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9AA-1E74-9FAA-0FCC-5EBE8E678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A49CF-3616-C23C-4DBE-5E569260B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96719-6018-C50D-547F-CC6889AEA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AD97C-B99C-F48E-07D9-854A87A97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3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D0F4-6481-78FA-E5A7-F375DA9D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BD001-48AD-B8EF-807F-B67A3C1C2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FF131-F12A-44B3-75EC-95940F4E2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146CF-42F0-EFA2-2186-EAF89A19C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18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5BF0-00F6-B6FE-3B01-38808887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C5F0FE-DABA-8FFC-FC54-5C1DF3F1E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D2B824-9001-F7FF-F256-A0CD92C10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06EA3-2AD2-3E76-9DBF-F8EFA5B58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7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EA1E-8E99-8984-7571-FCC4BA22A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D68E3-78AF-0EAC-606D-0088137AE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4CC76-2186-C741-1384-1AB67EA64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3ADBC-5C4C-199C-FF57-D46D8CC36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3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0F712-D732-7E82-D68A-1FA69523F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C6C0C-2D3A-812B-C0FA-D29054975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B1DCE-9BA5-B70A-3B14-730BF8F03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6E575-0CB9-601F-1C6F-AC150F405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28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8ECD-E5D6-B26A-5C83-8CF38010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A0070-1BA0-24CF-3F93-68B339C64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5903B-1C00-1AFB-6FB1-5A268828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DB79-4B88-9AF0-AD72-C4BB7F9A7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07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6D12-FADA-EDCF-51D9-68717D016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F7023-0C76-E8F4-18D6-B980EC05C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609FE-B125-0012-93D4-916696BC7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B8141-39E3-CE39-9F9A-E1AA99D3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6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4CCF-2BCE-19DB-8FF3-288E3B2C0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37D8-619E-84A7-4333-84FD8887C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164F0-3054-119B-8C49-8C2DFE0CB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10DC1-1740-28B6-E972-A73839326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8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0BE49-B8E9-BEE4-03AC-3422B547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EF90C-C76E-1980-073F-575FB0CDF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4D6C1-1AE0-7D0B-BC1A-FA7D89F9B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9C1D5-6BBA-BF21-947E-6335ACE85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1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53E6A-5808-A269-6951-A4A56D358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93A9-BA9A-D7A6-70F7-8C7B81B23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CDE5E-9999-EE5E-4BF1-C35D61C28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676A3-2681-8F14-03C4-7766B7F54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24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E93EF-5818-B262-E1A7-BD771AF8F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2C88C-C3E4-8F5A-5EC9-0BF641308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BF423-6ABC-CFCC-83F6-5EE053263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052DD-EFEE-80DC-98AD-8B4F616CF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41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2C7B7-6423-B333-A1E7-D3E79E27B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44350-ACFC-4978-9710-C899AAAFB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1B284-C5B3-E5C9-FA0C-A044B1ECB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6EB8F-9428-60A3-DAB8-333D20D5D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18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5831-483B-1710-B400-D43AF364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4C900-2D96-A067-29AD-E2194CE18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32D80-A5F1-8F80-5287-33F0EEE88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52D69-0EA4-9F0A-E668-EE757F2D6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950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6CA60-3707-4639-D577-92AEDA46B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E6245-6B0F-D186-1523-297153C8B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F8AC0-FA25-45EE-7CB7-C256437BD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A7191-6284-F9CB-6648-B79F7532F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57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15139-58A5-E1E7-A789-4CF68F01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C9ED56-E20E-9165-DA05-B140E39E4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70327-7AE4-4DDB-FD36-CAEE90CD2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67FB0-BD4C-C6E1-DBB2-79AB0F741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32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9DE41-1D21-3D89-9ED7-667393FE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06F810-0188-E2BE-5F16-060853876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E0CF9-AB01-BE5C-8A49-1C11C9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98F90-C077-0412-7189-0617252BB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82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8707-2686-EB56-7474-29A35554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AB61-29B7-6439-B0ED-19557823A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9DD47-B2B8-A399-F0A4-3DDC15389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7C14C-D9CF-B5D4-6F11-56CF87B8D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0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82AF-90B6-484B-6B17-9B03EAB1A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649F1-C18C-7D68-E4B9-3FA7A400A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6E114-BBC1-1036-B289-CDE165B4C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D36F-89BD-E800-DB70-F11767A81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07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40C74-F149-4D5E-90F3-923498F6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8C462-4D30-E55C-CF73-A495C6352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B7539-B16E-4B91-B981-BA728B06E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F0D33-9386-48EA-9B2F-C22A38CBE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04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0954-8691-D79A-D93F-63585C97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6270A-7B32-2340-6632-4A93EFD9F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A15A8-70F9-13E8-4D01-E213F2E57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7A2E7-562A-1E1E-C8A8-8566784A5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75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3C6EE-F5DF-08F3-9ED1-31865739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889BE-1B55-17F2-8D4E-C3189ACA8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E830B-76E3-CCEA-746C-557EE5629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AE48A-79CC-149B-C51D-C90AF9A27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01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0F76-50EF-28B6-65E4-002B42743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207DD-4579-B77B-F90C-F889DFF16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E9CAE-2F66-1337-ACBA-E25F80E62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425B0-3354-6578-76AD-9921E3815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72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E8F71-518D-8EB4-72D7-878A477D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EC46F6-327E-C57F-3A42-5C60E3AF1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62D68-38E3-EF39-DDC0-DD54E7C09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1E883-AC78-973A-1F90-EE5632C3B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BD803-9910-7B0F-358F-ECB2239BF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8119F0-75D3-45A9-3BD7-E7A958BCA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951AC-7093-CDFE-A96E-998BFFF06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F6D0F-316E-8DCB-7FC3-C15B137F9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333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4B58-C378-F0DA-442B-A2A9F3F06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85747-9D25-0991-8F4E-F3E52E002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0A7C4-AC29-52CA-5469-94E1414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1793B-A3E0-F8C9-7FE8-91B75B1F9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90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12D82-3FBA-A4D1-5FCF-DED52A958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A6BC0-79AD-D11F-B2CC-04831FC8A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FA787-D24F-8600-819B-7FD0F3703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8501F-9412-D1CA-7618-B0071F418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011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AA0BA-E954-C5E8-A287-5B01B265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26ED4D-76DC-5601-429A-E7A4C45ED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0C826-EBA5-BF47-CDCD-0BA0BD244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E7727-26A3-22A9-ED71-B17098B46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83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9BF22-3798-B9B6-98C0-207FF9C6D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03FF3-2931-1E92-FA6C-6B82DC060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3C9F1-6D14-F1B5-0FED-B1957F956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DF183-2B12-C790-B898-710E295C6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03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4AEF8-9D1A-A8E8-C384-A35A96474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0CBA4-F11A-81D0-4179-0895013CA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BE504-8A4A-86DB-8499-5D218F980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753E9-7788-7DE9-8324-84A929CD7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4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879B8-F6F6-D2F4-D063-7530FD06D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15947-1BE6-1C77-1EEF-FEF21DA7B5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E6713-83DD-6D95-9FBD-69B34B753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3657C-1230-4F48-587C-64496738F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15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6E309-8FA5-4FCD-53F0-A1F42A12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765BC-BAF3-5F80-96FF-AC28BD9E2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6507D-BAC0-3EE1-73E7-1443AF374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ED5BD-DE4F-BBF0-9970-3B0112E8E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76CB9-12BA-8A95-F64B-C0C7D3C6F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1DBE0A-1AB9-CFDB-A46D-4EBEA0220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A32FB-8188-9457-4FAF-7D12BC7AE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C3A22-F57E-6282-A656-7FB373406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019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20F9-2AE8-C80A-4EDB-74CEA1898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2A0BC-77EF-8F3F-49B1-8FC4EEB0E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7EB57-C39F-FF22-09EA-96E65D7A0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7A6E4-7CA9-E1D5-5411-E9E9DCADF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456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0243-8E83-97B4-7C29-1EE4BCEE1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6D18D9-E096-29DA-A13B-4AEB90E25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03336-DA09-506C-2806-DB5E5512D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F29F0-FAF7-D630-E9DD-975120BCD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43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B9D74-BE14-EE85-61F8-2F79F510E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C1698-B28D-D9F3-FDDB-16410B65A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7033A-A767-026E-2EAE-8F4C9216A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86D5A-802C-C305-F438-3CD110940A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69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53769-FC53-8FCA-F4AF-D5EA4826E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66C4A4-3E53-DA86-9443-B1ECB9DB3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1E180-6748-394C-DE99-5BAE8BD39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04D25-88B3-CD99-BC06-7A711054D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43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55AB8-1CD0-074F-8886-BD563CCED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055B7-0257-2969-1438-4BA185828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0E5A9A-F747-3348-4911-8D912883C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6A686-FEF8-E3D5-BECB-A1DFC32F5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370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F08F-3C2C-3C69-DB2C-D6478ABA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D2153-DB9A-5ECA-1604-7FE29EEB8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3F206-DD9C-B174-7733-DDDB39BBE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519F0-0E44-C3CE-811A-035265A8C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375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F98F-489E-8C0F-79E8-4540FB7A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20635-BEEC-07DC-D977-8209CC171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9DE347-A4E5-BEED-1B0E-09EA39E41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139F8-4BC1-F38B-4144-DD8B2721E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643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84E7-E70C-2C38-FF8B-9B189FC0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13EE5-16BE-B141-D96F-A2EEF8F5D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1F738-E60C-7371-3D6F-1064BF21A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016D2-DB5E-53AD-40D6-D1C186E59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334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F054-ED30-1003-DC10-8BBFB85D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24A94-7C78-F37B-4202-F4D2BB171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E198E-37C4-4334-017A-9243565D1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0E93-8AF3-EDE1-4E20-807298A35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70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2487-B215-EE34-A368-0A799B258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DBB5A-BEA0-31A7-0E5C-FA91A6BCF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EE06C2-3A80-144E-CD37-7708F67B6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6FA43-A72F-D313-5C6C-3473D3D8B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AADC2-F811-38F2-1330-EBC6DA086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24AF3-E2FE-0C60-7665-C80604EE5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05911-15CA-F5B8-335F-32CD7D143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EF039-F0E9-51CF-54B0-572624B56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987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2EFDA-CDF4-A542-96D8-E2D47F9A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155BF-5622-96E8-0DCC-73F3C7680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A67F0D-5680-2173-F8E2-5F2D263AE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D0FCA-50E1-CAB5-B226-652CF31F3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633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40C5-5DD6-A6F1-7BC7-5CC92409E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4DBC0-D832-2DF3-7A99-EE11B951D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5C4A5-B9F4-1F5F-67D9-21C3724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ADAF-6949-DA0C-147B-2D0E8718C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94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D9CCF-567C-3144-9EB7-812C29AA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FDD45-6459-A531-F6BF-1E8EACC20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34343-0FA1-E0D5-4563-0A3047DB2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55691-2480-B591-70BC-C32494DC9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796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55870-5A17-7A9B-DBA7-18228CCC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A6B73-F734-B1C1-51A4-5251213D4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0606D-EFE6-0CF0-D704-4681D4603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356A-99D6-84ED-DFF3-E009C9BC1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44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FFECB-783F-6509-DFC4-6E93F524F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26F91-A597-F07E-6880-C53D973BB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1BDFD-E143-BED0-55DA-7B50548FF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BAC5B-9FF2-CA77-3805-21721896D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303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29C1B-008D-60D6-EC5F-8EDE17C20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C736E-672F-F6B7-9190-456E3EB4A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DFEC4-86EF-01DE-9E03-70998AAC3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0FB09-39E9-1AFB-8DFD-A8965424B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294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F88DC-4201-ABC3-DEFD-170279BC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39700-6F07-0241-00CF-64883ED58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7029F-9718-4D50-6E4A-C15C87642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E58D7-4692-45DA-4CA4-7A79F84C0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462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52ED-9771-AE3D-C896-C57653BE0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AA5313-3CEE-E9D2-18CF-ACD105AA7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9A1CD-36B4-1471-CBFF-2E80F934E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BBCF3-0190-9317-CDCE-96DFDED6B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869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42A7-4F24-0CE7-C95B-4F441C607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59D02-B68E-2FA9-032D-6469678B4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931CE-DA22-35E5-D1BB-4A99CDBDE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9E5CD-563E-062D-E231-7D7BAC201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03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71EDB-6DF8-32E1-96C9-5193B988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FC7F7-DCC9-A371-7610-65CA8DBBC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6569D-36F7-381D-3907-EEE4CF8D0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79B98-ADD1-6C22-3353-F0E9C54B0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94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5F37D-9A84-65AC-2127-B410AE5FA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EE591-9775-9F4D-B97E-D5ACCDFEC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A8B58-EC8A-66AD-970B-EC1519A0E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B27BC-C0FD-E8DC-B7AE-C31145EB1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9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C7E7A-2BA3-5843-4B62-49B64833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27F58-E4DC-D85A-12A2-DF155F697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8DB83-27EA-6936-002C-3A0A6CC7B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8D4A0-7038-5EF7-909B-391F6DEAC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114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7841-95FB-77C3-E1AD-C7EB6DC9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0E63E-4A86-405D-6C4A-6521AAB70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D9E8B-E9B4-7D13-8D8E-E354CFDA0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96884-128A-1ED5-9A79-C55F3F15E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786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4444-69E1-E6EA-1792-1DC580CC9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F009E-F060-EEE9-FADB-A6C7AE572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7D5E09-9CFA-B26A-07D0-F4DE00FC4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A2F76-1E2C-D103-BFCE-80A3C8A6D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871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43BD6-DCA6-2EB4-14FE-15D298739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2F1E5-8BEE-5975-9AD4-40B52A797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342AF-16ED-0F5E-F6B3-4CA465F66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E0F93-CAE7-4F2F-274A-718178D0F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44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76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7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87CC9-3397-3B36-B176-5A7AB951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419B4-DFCA-F315-D133-0CF7EE19B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975F5-F951-6244-6FED-2657E9987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8327D-F27E-1632-77EC-C5A739FDD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83F9D-9BE1-4A2E-A91A-6E63EAB71D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9.svg"/><Relationship Id="rId9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9.svg"/><Relationship Id="rId9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9.svg"/><Relationship Id="rId9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710EAB-3802-2605-3A21-60674847B28A}"/>
              </a:ext>
            </a:extLst>
          </p:cNvPr>
          <p:cNvSpPr/>
          <p:nvPr/>
        </p:nvSpPr>
        <p:spPr>
          <a:xfrm>
            <a:off x="-76200" y="-114300"/>
            <a:ext cx="18364200" cy="10515600"/>
          </a:xfrm>
          <a:prstGeom prst="rect">
            <a:avLst/>
          </a:prstGeom>
          <a:solidFill>
            <a:srgbClr val="304A6E"/>
          </a:solidFill>
          <a:ln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F41F0E-83E6-E731-9C1A-7B95F6BFF05B}"/>
              </a:ext>
            </a:extLst>
          </p:cNvPr>
          <p:cNvSpPr/>
          <p:nvPr/>
        </p:nvSpPr>
        <p:spPr>
          <a:xfrm>
            <a:off x="4563727" y="3535503"/>
            <a:ext cx="9160545" cy="3215994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D817ED83-BE4E-5549-4363-907E4950D771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D65B7E2A-FFB5-C0E9-A40C-BB13505E5C70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E9EA1A4-690A-17DB-5883-9F3AAD956A97}"/>
              </a:ext>
            </a:extLst>
          </p:cNvPr>
          <p:cNvSpPr txBox="1"/>
          <p:nvPr/>
        </p:nvSpPr>
        <p:spPr>
          <a:xfrm>
            <a:off x="4860255" y="3951041"/>
            <a:ext cx="8567490" cy="2364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200" spc="692" dirty="0">
                <a:solidFill>
                  <a:srgbClr val="304A6E"/>
                </a:solidFill>
                <a:latin typeface="D-DIN" panose="020B0504030202030204" pitchFamily="34" charset="0"/>
              </a:rPr>
              <a:t>Healthcare assistant</a:t>
            </a:r>
          </a:p>
        </p:txBody>
      </p:sp>
    </p:spTree>
    <p:extLst>
      <p:ext uri="{BB962C8B-B14F-4D97-AF65-F5344CB8AC3E}">
        <p14:creationId xmlns:p14="http://schemas.microsoft.com/office/powerpoint/2010/main" val="298010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15A793-85C5-5CAB-D8B4-19496425D4F8}"/>
              </a:ext>
            </a:extLst>
          </p:cNvPr>
          <p:cNvSpPr/>
          <p:nvPr/>
        </p:nvSpPr>
        <p:spPr>
          <a:xfrm>
            <a:off x="2444261" y="2552700"/>
            <a:ext cx="13399477" cy="25908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29021" y="315965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1-Data Gathering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982DA3EF-C2A9-8E19-5B60-644A1B2C6DF0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89BC4AFD-E578-774A-BD63-1F4B0466356B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30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A4229-F88A-C497-E3D7-FB34C6E5D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8EE741-8524-4B18-E303-994B7325254F}"/>
              </a:ext>
            </a:extLst>
          </p:cNvPr>
          <p:cNvSpPr/>
          <p:nvPr/>
        </p:nvSpPr>
        <p:spPr>
          <a:xfrm>
            <a:off x="2444260" y="5893143"/>
            <a:ext cx="13399478" cy="25908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4CC2D83-2D4B-C6BD-D93D-5E7FAAC8F295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4D41288C-6EAD-D4EB-D042-3B64B5F3B1E2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DEF835F-5944-3BA1-60EB-18EF4D19A6F6}"/>
              </a:ext>
            </a:extLst>
          </p:cNvPr>
          <p:cNvSpPr txBox="1"/>
          <p:nvPr/>
        </p:nvSpPr>
        <p:spPr>
          <a:xfrm>
            <a:off x="2444262" y="6412293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2-Data preprocessing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CE65DA51-44F1-EFE3-F963-80061753C65A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C9EC2AE6-80DD-9BCD-A4AF-38FB3A88ECD3}"/>
              </a:ext>
            </a:extLst>
          </p:cNvPr>
          <p:cNvSpPr txBox="1"/>
          <p:nvPr/>
        </p:nvSpPr>
        <p:spPr>
          <a:xfrm>
            <a:off x="2429021" y="315965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C0D0EF"/>
                </a:solidFill>
                <a:latin typeface="D-DIN" panose="020B0504030202030204" pitchFamily="34" charset="0"/>
              </a:rPr>
              <a:t>1-Data Gathering</a:t>
            </a:r>
          </a:p>
        </p:txBody>
      </p:sp>
    </p:spTree>
    <p:extLst>
      <p:ext uri="{BB962C8B-B14F-4D97-AF65-F5344CB8AC3E}">
        <p14:creationId xmlns:p14="http://schemas.microsoft.com/office/powerpoint/2010/main" val="3689524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94FF1-FDF6-18A2-C6D5-EA7CBD8CE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A786E6-51A9-102C-B75E-53E05DFEF3C5}"/>
              </a:ext>
            </a:extLst>
          </p:cNvPr>
          <p:cNvSpPr/>
          <p:nvPr/>
        </p:nvSpPr>
        <p:spPr>
          <a:xfrm>
            <a:off x="2444261" y="2552700"/>
            <a:ext cx="13399477" cy="25908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171761B-3D77-82D4-3809-2750D33F24BA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1D75414-14DE-5E49-28D7-555DF62A192D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3-Model training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35F4378-04CD-1E90-7605-D564B3C9195A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2D6E386C-B74C-4470-D94D-E8896326F027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2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8D76-84E9-2B44-575B-2C7F64FE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AC0760-EFF3-F549-AFA7-BC20F50C7C3F}"/>
              </a:ext>
            </a:extLst>
          </p:cNvPr>
          <p:cNvSpPr/>
          <p:nvPr/>
        </p:nvSpPr>
        <p:spPr>
          <a:xfrm>
            <a:off x="2444260" y="5893143"/>
            <a:ext cx="13399478" cy="25908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422BA16-DAF6-5893-1BB5-4B49941E547D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257D9F47-4819-5C7B-8C1A-C758A74ED20A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341734B2-D93D-AE92-E78C-94B9A95F7FB4}"/>
              </a:ext>
            </a:extLst>
          </p:cNvPr>
          <p:cNvSpPr txBox="1"/>
          <p:nvPr/>
        </p:nvSpPr>
        <p:spPr>
          <a:xfrm>
            <a:off x="2444261" y="6603437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4-Deployment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53A0BD76-FEC6-A6BB-4828-BBB31623E584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146D5D20-3AD0-953B-150A-CFB510FCBBA0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C0D0EF"/>
                </a:solidFill>
                <a:latin typeface="D-DIN" panose="020B0504030202030204" pitchFamily="34" charset="0"/>
              </a:rPr>
              <a:t>3-Model training</a:t>
            </a:r>
          </a:p>
        </p:txBody>
      </p:sp>
    </p:spTree>
    <p:extLst>
      <p:ext uri="{BB962C8B-B14F-4D97-AF65-F5344CB8AC3E}">
        <p14:creationId xmlns:p14="http://schemas.microsoft.com/office/powerpoint/2010/main" val="95731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3450-B913-DF09-57DF-EB6EFB748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F2AA2D-60FD-8585-2E05-0EFC8FB98FC4}"/>
              </a:ext>
            </a:extLst>
          </p:cNvPr>
          <p:cNvSpPr/>
          <p:nvPr/>
        </p:nvSpPr>
        <p:spPr>
          <a:xfrm>
            <a:off x="-76200" y="-114300"/>
            <a:ext cx="18364200" cy="10515600"/>
          </a:xfrm>
          <a:prstGeom prst="rect">
            <a:avLst/>
          </a:prstGeom>
          <a:solidFill>
            <a:srgbClr val="304A6E"/>
          </a:solidFill>
          <a:ln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991705-D299-322A-0231-723B11B51AEC}"/>
              </a:ext>
            </a:extLst>
          </p:cNvPr>
          <p:cNvSpPr/>
          <p:nvPr/>
        </p:nvSpPr>
        <p:spPr>
          <a:xfrm>
            <a:off x="4563727" y="3535503"/>
            <a:ext cx="9160545" cy="3215994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368BC7A7-875A-E2C6-9D86-AC1B77366A25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934AF0E0-2913-B848-B66C-8DE7BD72EEEF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3B4A34D-7D11-1124-BBDE-ABA75B3A2AE7}"/>
              </a:ext>
            </a:extLst>
          </p:cNvPr>
          <p:cNvSpPr txBox="1"/>
          <p:nvPr/>
        </p:nvSpPr>
        <p:spPr>
          <a:xfrm>
            <a:off x="4860254" y="4583154"/>
            <a:ext cx="8567490" cy="1120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2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</a:t>
            </a:r>
          </a:p>
        </p:txBody>
      </p:sp>
    </p:spTree>
    <p:extLst>
      <p:ext uri="{BB962C8B-B14F-4D97-AF65-F5344CB8AC3E}">
        <p14:creationId xmlns:p14="http://schemas.microsoft.com/office/powerpoint/2010/main" val="1865512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020A7-601F-C328-0545-BE6572AE5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B0E3C733-B261-2F85-1B8A-0D6869EBF40E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8635D2E-4120-385D-37AB-37131AE2948B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5A5E77-10AE-E8C9-E6AB-DBB4ADB9A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336" y="2381700"/>
            <a:ext cx="1453298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A258E6-F7C0-58FF-2469-D42571737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855" y="2381700"/>
            <a:ext cx="14288517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5F325D-3C72-C083-94CD-B25CEB194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59443" y="2381700"/>
            <a:ext cx="15505115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5BD517-B246-FEA8-B451-BF506AEFA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094" y="2381700"/>
            <a:ext cx="16049812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8C219F-C811-DC33-09F3-5C05AB4D7E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095" y="2381700"/>
            <a:ext cx="15021704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D08F86-5A8F-06E9-077B-E560529D2FB9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089BA90-BA88-E129-E878-0C3F725DAE54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</a:t>
            </a:r>
          </a:p>
        </p:txBody>
      </p:sp>
    </p:spTree>
    <p:extLst>
      <p:ext uri="{BB962C8B-B14F-4D97-AF65-F5344CB8AC3E}">
        <p14:creationId xmlns:p14="http://schemas.microsoft.com/office/powerpoint/2010/main" val="504694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AAD40-9F5C-9B7D-BC3A-9F644C33B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B7E2DDD9-C064-B1B8-CC1B-EE1905C7ACF6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EB715-7AF3-2FDD-F1CC-512C21070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544800" y="2381700"/>
            <a:ext cx="16049812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2CEBB114-2F7A-EBA2-9187-8A843DE2D2A3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BE6F41-3826-1573-9CF9-27ED33361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094" y="2381700"/>
            <a:ext cx="15021704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B7E41E-8951-603F-33BF-B8770D0B6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335" y="2381700"/>
            <a:ext cx="1453298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81162B-8008-4644-BAB1-E07DF394C0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4" y="2381700"/>
            <a:ext cx="14288517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A6D821-3664-A117-C202-07F4AF7E75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443" y="2381700"/>
            <a:ext cx="15505115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3FD96-09EE-8357-A27F-EB75B1157BF1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B97AD75-6941-8E78-5DF8-EB499AED1E35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</a:t>
            </a:r>
          </a:p>
        </p:txBody>
      </p:sp>
    </p:spTree>
    <p:extLst>
      <p:ext uri="{BB962C8B-B14F-4D97-AF65-F5344CB8AC3E}">
        <p14:creationId xmlns:p14="http://schemas.microsoft.com/office/powerpoint/2010/main" val="2020490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9F66-9523-D3F2-97A4-AFB8E9FCD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527CE090-252A-C857-FDF5-EFDDEFE4461C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1EDE3-E08D-9EF7-63EF-DE659DB48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08827" y="2381700"/>
            <a:ext cx="16049812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8D40A-DE61-020F-5ED5-55FE2258C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72584" y="2381700"/>
            <a:ext cx="15505115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C5DEA3E1-EA9A-BB68-4794-E9027A34A0C7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4AD5-078A-1EB4-400A-482BCC09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48" y="2382054"/>
            <a:ext cx="15021704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79F3F-F76C-B84F-D09B-FC6E90D81F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021" y="2382054"/>
            <a:ext cx="1453298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B90F49-8B68-3B52-8756-6E60EBADA1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172" y="2382054"/>
            <a:ext cx="14288517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295BCD-CF58-5B47-76D9-3B9EEE7490DA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2817C2B3-FAF7-D422-90F5-08FB42F91555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</a:t>
            </a:r>
          </a:p>
        </p:txBody>
      </p:sp>
    </p:spTree>
    <p:extLst>
      <p:ext uri="{BB962C8B-B14F-4D97-AF65-F5344CB8AC3E}">
        <p14:creationId xmlns:p14="http://schemas.microsoft.com/office/powerpoint/2010/main" val="71713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BAF8E-DDFE-A599-A1BE-38E728D18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02AE5C36-EADE-0E59-E507-C6F96AD02E1D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CDAEED-1423-A4F9-FD75-9D3838028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7720465" y="2381700"/>
            <a:ext cx="16049812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471154-C41C-8AE4-024A-CE32990A1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784222" y="2381700"/>
            <a:ext cx="15505115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6E733BE5-6089-F921-F9EE-166B5A3E7FF8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88EAF3-BF66-2B45-331C-F645FA888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78490" y="2382054"/>
            <a:ext cx="15021704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1876B3-842B-79E0-A010-A424E31A6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09" y="2381700"/>
            <a:ext cx="1453298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983B16-BFD5-3611-73A1-677D0289C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265" y="2381700"/>
            <a:ext cx="14288517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89ECF4-9CDA-C5FF-8311-99960F89F08F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F136F36B-EE38-49CA-9B0F-8F5500612443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</a:t>
            </a:r>
          </a:p>
        </p:txBody>
      </p:sp>
    </p:spTree>
    <p:extLst>
      <p:ext uri="{BB962C8B-B14F-4D97-AF65-F5344CB8AC3E}">
        <p14:creationId xmlns:p14="http://schemas.microsoft.com/office/powerpoint/2010/main" val="2845012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3C7B-F5D4-5812-A189-5C45DDACE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1F3DF4-34D9-50D0-AF07-1E22B79AC44D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87D717D8-851E-B474-DB78-CE934D3D356E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C232D-DACF-A508-37D8-AF8BD7986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440975" y="2381346"/>
            <a:ext cx="16049812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F93089-CEC1-F1C9-EA43-69FDDE7B7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504732" y="2381346"/>
            <a:ext cx="15505115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74D19B92-0310-2B75-4311-9235614A20EB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D77FCC02-7B40-7658-C0B5-06BA8DAE94DB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CBF546-FAC2-08A7-F2CD-22750F1F8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99000" y="2381700"/>
            <a:ext cx="15021704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533A78-9917-03BA-B5AE-0E0AF528E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43001" y="2381346"/>
            <a:ext cx="1453298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CB9BF0-C822-D21E-D8D7-51AD46F6FA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42" y="2381346"/>
            <a:ext cx="14288517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182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135A6-F92F-BDF9-5F90-C42440E7D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A295B5-CFEE-33C3-DA61-7F9CC4C63CD8}"/>
              </a:ext>
            </a:extLst>
          </p:cNvPr>
          <p:cNvSpPr txBox="1"/>
          <p:nvPr/>
        </p:nvSpPr>
        <p:spPr>
          <a:xfrm>
            <a:off x="1175654" y="50600"/>
            <a:ext cx="1406715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304A6E"/>
                </a:solidFill>
                <a:latin typeface="D-DIN" panose="020B0504030202030204" pitchFamily="34" charset="0"/>
              </a:rPr>
              <a:t>Team Members</a:t>
            </a:r>
            <a:endParaRPr lang="en-IN" sz="5400" b="1" dirty="0">
              <a:solidFill>
                <a:srgbClr val="304A6E"/>
              </a:solidFill>
              <a:latin typeface="D-DIN" panose="020B0504030202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9D5D4-F9B0-EACE-C2DC-A2103F12AC3F}"/>
              </a:ext>
            </a:extLst>
          </p:cNvPr>
          <p:cNvSpPr/>
          <p:nvPr/>
        </p:nvSpPr>
        <p:spPr>
          <a:xfrm>
            <a:off x="533400" y="0"/>
            <a:ext cx="478971" cy="1024529"/>
          </a:xfrm>
          <a:prstGeom prst="rect">
            <a:avLst/>
          </a:prstGeom>
          <a:solidFill>
            <a:srgbClr val="304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105C62-FCB1-2E48-67C8-43290439F69E}"/>
              </a:ext>
            </a:extLst>
          </p:cNvPr>
          <p:cNvSpPr/>
          <p:nvPr/>
        </p:nvSpPr>
        <p:spPr>
          <a:xfrm>
            <a:off x="0" y="4386942"/>
            <a:ext cx="18288000" cy="5932716"/>
          </a:xfrm>
          <a:prstGeom prst="rect">
            <a:avLst/>
          </a:prstGeom>
          <a:solidFill>
            <a:srgbClr val="304A6E"/>
          </a:solidFill>
          <a:ln>
            <a:solidFill>
              <a:srgbClr val="304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D2E9AD-704C-3EE7-F1F5-3B72B613E7E1}"/>
              </a:ext>
            </a:extLst>
          </p:cNvPr>
          <p:cNvSpPr/>
          <p:nvPr/>
        </p:nvSpPr>
        <p:spPr>
          <a:xfrm>
            <a:off x="1163462" y="7353300"/>
            <a:ext cx="3799421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t">
              <a:lnSpc>
                <a:spcPct val="110000"/>
              </a:lnSpc>
            </a:pPr>
            <a:r>
              <a:rPr lang="en-US" sz="2700" b="1" dirty="0">
                <a:solidFill>
                  <a:schemeClr val="bg1"/>
                </a:solidFill>
                <a:latin typeface="D-DIN" panose="020B0504030202030204" pitchFamily="34" charset="0"/>
                <a:cs typeface="Arial" panose="020B0604020202020204" pitchFamily="34" charset="0"/>
              </a:rPr>
              <a:t>Adham Mohamed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7AD727-2B04-B300-00C6-82A919C15FE9}"/>
              </a:ext>
            </a:extLst>
          </p:cNvPr>
          <p:cNvSpPr/>
          <p:nvPr/>
        </p:nvSpPr>
        <p:spPr>
          <a:xfrm>
            <a:off x="6956478" y="7353300"/>
            <a:ext cx="3799421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t">
              <a:lnSpc>
                <a:spcPct val="110000"/>
              </a:lnSpc>
            </a:pPr>
            <a:r>
              <a:rPr lang="en-US" sz="2700" b="1" dirty="0">
                <a:solidFill>
                  <a:schemeClr val="bg1"/>
                </a:solidFill>
                <a:latin typeface="D-DIN" panose="020B0504030202030204" pitchFamily="34" charset="0"/>
                <a:cs typeface="Arial" panose="020B0604020202020204" pitchFamily="34" charset="0"/>
              </a:rPr>
              <a:t>Ahmed Samy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A6672-749D-A05C-66B9-19053F2A4AA9}"/>
              </a:ext>
            </a:extLst>
          </p:cNvPr>
          <p:cNvSpPr/>
          <p:nvPr/>
        </p:nvSpPr>
        <p:spPr>
          <a:xfrm>
            <a:off x="12937777" y="7353300"/>
            <a:ext cx="3799421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t">
              <a:lnSpc>
                <a:spcPct val="110000"/>
              </a:lnSpc>
            </a:pPr>
            <a:r>
              <a:rPr lang="en-US" sz="2700" b="1" dirty="0">
                <a:solidFill>
                  <a:schemeClr val="bg1"/>
                </a:solidFill>
                <a:latin typeface="D-DIN" panose="020B0504030202030204" pitchFamily="34" charset="0"/>
                <a:cs typeface="Arial" panose="020B0604020202020204" pitchFamily="34" charset="0"/>
              </a:rPr>
              <a:t>Ziad Shalaby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E72F9-0967-7FBA-AFA2-B1FA60D1A2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" b="1725"/>
          <a:stretch/>
        </p:blipFill>
        <p:spPr>
          <a:xfrm>
            <a:off x="1467932" y="2067943"/>
            <a:ext cx="3190479" cy="4572000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418B84-C75D-E618-9D39-8CCAD2A0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b="1352"/>
          <a:stretch/>
        </p:blipFill>
        <p:spPr>
          <a:xfrm>
            <a:off x="6991409" y="2047049"/>
            <a:ext cx="376449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44A613-CEC1-4459-8EC4-4D0EE8297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4" t="23650" r="20639" b="31498"/>
          <a:stretch/>
        </p:blipFill>
        <p:spPr>
          <a:xfrm>
            <a:off x="13088897" y="2043362"/>
            <a:ext cx="3715508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238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AEE93-8243-4585-6D02-532CE7B9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191A78-08F8-BF76-A6E3-D1B255625AB6}"/>
              </a:ext>
            </a:extLst>
          </p:cNvPr>
          <p:cNvSpPr/>
          <p:nvPr/>
        </p:nvSpPr>
        <p:spPr>
          <a:xfrm>
            <a:off x="2456131" y="5712339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E00282-EC24-E331-404C-760DBBFDD7FE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C26673A0-8C1F-96CB-9E73-2EC766B38768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EE8500EF-ACF1-37C5-3670-2D910D5C0EBC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77D8AC9-F65C-C451-9180-180B49E587CD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 tasks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43CC3B-B649-4659-6529-ABFE749326A3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A3EEB-34C5-7CFD-6D8C-AA0A985F42FD}"/>
              </a:ext>
            </a:extLst>
          </p:cNvPr>
          <p:cNvSpPr txBox="1"/>
          <p:nvPr/>
        </p:nvSpPr>
        <p:spPr>
          <a:xfrm>
            <a:off x="2444262" y="62335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Three datasets were selected</a:t>
            </a:r>
          </a:p>
        </p:txBody>
      </p:sp>
    </p:spTree>
    <p:extLst>
      <p:ext uri="{BB962C8B-B14F-4D97-AF65-F5344CB8AC3E}">
        <p14:creationId xmlns:p14="http://schemas.microsoft.com/office/powerpoint/2010/main" val="753608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DE99D-A51B-41AC-2654-AFCD1E15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F3D326-C4BC-FC23-2E08-85FBBF8CE460}"/>
              </a:ext>
            </a:extLst>
          </p:cNvPr>
          <p:cNvSpPr/>
          <p:nvPr/>
        </p:nvSpPr>
        <p:spPr>
          <a:xfrm>
            <a:off x="10718789" y="5708938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B8D173D6-D9FE-C82B-C049-152F047B2866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605CA821-2DF2-F46E-3A2E-29046FBFE8C0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01F4A-94F1-9CB5-851A-54D96F62EE9F}"/>
              </a:ext>
            </a:extLst>
          </p:cNvPr>
          <p:cNvSpPr txBox="1"/>
          <p:nvPr/>
        </p:nvSpPr>
        <p:spPr>
          <a:xfrm>
            <a:off x="10718789" y="6233519"/>
            <a:ext cx="5124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Two members for one dataset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E8DC9CB-BDC9-9FFD-FEDB-6E6D1FED5DE6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0206D-B849-0378-C662-5EACC124BF85}"/>
              </a:ext>
            </a:extLst>
          </p:cNvPr>
          <p:cNvSpPr txBox="1"/>
          <p:nvPr/>
        </p:nvSpPr>
        <p:spPr>
          <a:xfrm>
            <a:off x="2444262" y="62335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Three datasets were selected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878735-1E1C-6EE7-5F8F-C36EF0944185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987FF3AC-D258-A767-4A4C-09E1DA3813DA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 tasks</a:t>
            </a:r>
          </a:p>
        </p:txBody>
      </p:sp>
    </p:spTree>
    <p:extLst>
      <p:ext uri="{BB962C8B-B14F-4D97-AF65-F5344CB8AC3E}">
        <p14:creationId xmlns:p14="http://schemas.microsoft.com/office/powerpoint/2010/main" val="2800035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CE24E-EE31-15EF-151D-1A56A06A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8F0BE0-41B1-CC23-6945-4F3273FE8E21}"/>
              </a:ext>
            </a:extLst>
          </p:cNvPr>
          <p:cNvSpPr/>
          <p:nvPr/>
        </p:nvSpPr>
        <p:spPr>
          <a:xfrm>
            <a:off x="2456131" y="5712339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400E77-546A-7DFC-2BD7-052C68E6527F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FC7DC4A-156D-3254-303B-11B83E7F37DE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068F2EBC-7676-84B2-995B-90CEB3B3AFDC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F4EC2088-5A57-C5B6-0D5B-EDAA61CFD612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 tasks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99F68B-343E-BB8B-5380-B7D35BD72B13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07675-7A9E-3776-F5E2-B033D6658C84}"/>
              </a:ext>
            </a:extLst>
          </p:cNvPr>
          <p:cNvSpPr txBox="1"/>
          <p:nvPr/>
        </p:nvSpPr>
        <p:spPr>
          <a:xfrm>
            <a:off x="2444262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Ziad Shalaby &amp;</a:t>
            </a:r>
            <a:b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Adham Mohamed</a:t>
            </a:r>
          </a:p>
        </p:txBody>
      </p:sp>
    </p:spTree>
    <p:extLst>
      <p:ext uri="{BB962C8B-B14F-4D97-AF65-F5344CB8AC3E}">
        <p14:creationId xmlns:p14="http://schemas.microsoft.com/office/powerpoint/2010/main" val="1040032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CC32F-BA16-31B1-CEF2-67EDDB01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78DADC-AB1A-C88C-BCDE-CA99478F45E6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84F8A739-03FF-3E77-FA62-86E3C3773DBB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FEDDA70D-60F7-4EF2-80BA-626604FE7B91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E607AA9-5EAE-9868-5069-2E38E608FC23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 tasks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7CCA36E-0898-DC8D-53BC-C4F3FB7C8346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CAE71-95EF-A813-FC1C-6B9C8F4144DB}"/>
              </a:ext>
            </a:extLst>
          </p:cNvPr>
          <p:cNvSpPr txBox="1"/>
          <p:nvPr/>
        </p:nvSpPr>
        <p:spPr>
          <a:xfrm>
            <a:off x="2444262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Ziad Shalaby &amp;</a:t>
            </a:r>
            <a:b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Adham Mohamed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9053AF-647C-1FC0-F383-373FA80327C2}"/>
              </a:ext>
            </a:extLst>
          </p:cNvPr>
          <p:cNvSpPr/>
          <p:nvPr/>
        </p:nvSpPr>
        <p:spPr>
          <a:xfrm>
            <a:off x="7057364" y="5708937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870B1-60CD-07A9-034F-3AA6305B4CDB}"/>
              </a:ext>
            </a:extLst>
          </p:cNvPr>
          <p:cNvSpPr txBox="1"/>
          <p:nvPr/>
        </p:nvSpPr>
        <p:spPr>
          <a:xfrm>
            <a:off x="7045495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Ahmed Samy &amp;</a:t>
            </a:r>
            <a:b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Mohamed Shaban</a:t>
            </a:r>
          </a:p>
        </p:txBody>
      </p:sp>
    </p:spTree>
    <p:extLst>
      <p:ext uri="{BB962C8B-B14F-4D97-AF65-F5344CB8AC3E}">
        <p14:creationId xmlns:p14="http://schemas.microsoft.com/office/powerpoint/2010/main" val="569531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63DB2-EA62-70C3-15AF-891D3B56E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C41B34-0615-4862-F5A5-908C48C807FC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B761AD4-6BCE-F80F-4DDD-A3FFA5889CF2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5B5977B3-3D0D-52AB-6020-8A43D88999E4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D8FA58C-39DA-9DC2-FC6D-A32A1F5F2F8F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 tasks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08F9C76-E4F3-4A60-BDFB-8E3325A0EABD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53AE9-F4BF-D08D-02BA-9F98FC1A008A}"/>
              </a:ext>
            </a:extLst>
          </p:cNvPr>
          <p:cNvSpPr/>
          <p:nvPr/>
        </p:nvSpPr>
        <p:spPr>
          <a:xfrm>
            <a:off x="11658600" y="5745575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ECD8E-C305-14A5-38B4-F6AE13807429}"/>
              </a:ext>
            </a:extLst>
          </p:cNvPr>
          <p:cNvSpPr txBox="1"/>
          <p:nvPr/>
        </p:nvSpPr>
        <p:spPr>
          <a:xfrm>
            <a:off x="7045495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Ahmed Samy &amp;</a:t>
            </a:r>
            <a:b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Mohamed Shaban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8ADA7-FE13-3078-4222-2E722593D6B0}"/>
              </a:ext>
            </a:extLst>
          </p:cNvPr>
          <p:cNvSpPr txBox="1"/>
          <p:nvPr/>
        </p:nvSpPr>
        <p:spPr>
          <a:xfrm>
            <a:off x="11673840" y="6233518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Anton Micheal &amp;</a:t>
            </a:r>
            <a:b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Karen Adel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5D725-7D1D-CE3B-5CD2-E17372D00BDC}"/>
              </a:ext>
            </a:extLst>
          </p:cNvPr>
          <p:cNvSpPr txBox="1"/>
          <p:nvPr/>
        </p:nvSpPr>
        <p:spPr>
          <a:xfrm>
            <a:off x="2444262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Ziad Shalaby &amp;</a:t>
            </a:r>
            <a:b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Adham Mohamed</a:t>
            </a:r>
          </a:p>
        </p:txBody>
      </p:sp>
    </p:spTree>
    <p:extLst>
      <p:ext uri="{BB962C8B-B14F-4D97-AF65-F5344CB8AC3E}">
        <p14:creationId xmlns:p14="http://schemas.microsoft.com/office/powerpoint/2010/main" val="138094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1BFF6-EF74-9120-4945-02C17D069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53A5A7-A5B8-B39D-2879-58F608B9C8C5}"/>
              </a:ext>
            </a:extLst>
          </p:cNvPr>
          <p:cNvSpPr/>
          <p:nvPr/>
        </p:nvSpPr>
        <p:spPr>
          <a:xfrm>
            <a:off x="2456131" y="5712339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6435DA-261C-4B38-3B07-9A58653DCD21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33D683BC-63D2-993D-29F8-674025F0C128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E8A3977D-033F-D33A-45C8-A2E037977A1F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8654DD8-58CC-50DF-14F0-E44894BAEC7A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 challenges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FA02B2C-987C-95F8-8CA7-EB71B717059B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FEC11-BD5C-B4E1-9374-B47112683BFD}"/>
              </a:ext>
            </a:extLst>
          </p:cNvPr>
          <p:cNvSpPr txBox="1"/>
          <p:nvPr/>
        </p:nvSpPr>
        <p:spPr>
          <a:xfrm>
            <a:off x="2444262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Distribution </a:t>
            </a:r>
            <a:b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of the data</a:t>
            </a:r>
          </a:p>
        </p:txBody>
      </p:sp>
    </p:spTree>
    <p:extLst>
      <p:ext uri="{BB962C8B-B14F-4D97-AF65-F5344CB8AC3E}">
        <p14:creationId xmlns:p14="http://schemas.microsoft.com/office/powerpoint/2010/main" val="25272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2B5DB-A944-2EA5-1CCB-4E5F9C7A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12ABD7-2E54-A8D3-14F2-9E2D747EA0B3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BD5A6792-A19D-FC85-8F65-DDFCDF3D5440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93A912FE-B10F-C72C-20BE-F9E2D1217317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B087BF9-5497-E81F-C2E7-7C67BE65E2CE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 challenges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D28B85A-7006-3B6E-882B-7BB5C4975FF9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21928-1A6B-C454-2B05-9A722632C879}"/>
              </a:ext>
            </a:extLst>
          </p:cNvPr>
          <p:cNvSpPr txBox="1"/>
          <p:nvPr/>
        </p:nvSpPr>
        <p:spPr>
          <a:xfrm>
            <a:off x="2444262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Distribution </a:t>
            </a:r>
            <a:b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of the 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82272E-BC8B-E76B-E9DC-78646690DD9C}"/>
              </a:ext>
            </a:extLst>
          </p:cNvPr>
          <p:cNvSpPr/>
          <p:nvPr/>
        </p:nvSpPr>
        <p:spPr>
          <a:xfrm>
            <a:off x="7057364" y="5708937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485B6-CBC0-03E8-C8A1-BADAC23D44A3}"/>
              </a:ext>
            </a:extLst>
          </p:cNvPr>
          <p:cNvSpPr txBox="1"/>
          <p:nvPr/>
        </p:nvSpPr>
        <p:spPr>
          <a:xfrm>
            <a:off x="7045495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The data is extremely huge</a:t>
            </a:r>
          </a:p>
        </p:txBody>
      </p:sp>
    </p:spTree>
    <p:extLst>
      <p:ext uri="{BB962C8B-B14F-4D97-AF65-F5344CB8AC3E}">
        <p14:creationId xmlns:p14="http://schemas.microsoft.com/office/powerpoint/2010/main" val="294688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914ED-5758-726C-CE7B-81F24903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CE585C-53C4-D2D8-B69C-DB58DF1AD490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74D503BA-CB09-71B2-81AF-BD34B90E82B4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621436D8-51A3-52F0-7840-D33FD6F69267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AC69B22-BD9F-5B79-04ED-9F83D8E6EC5C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Gathering challenges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BAEC98B-6D11-4DE9-045B-837713133E39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B357220-8C22-8388-7648-C6457994CEF6}"/>
              </a:ext>
            </a:extLst>
          </p:cNvPr>
          <p:cNvSpPr/>
          <p:nvPr/>
        </p:nvSpPr>
        <p:spPr>
          <a:xfrm>
            <a:off x="11658600" y="5745575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0DBC8-4BEA-D1E0-9208-C29B8ACC49D2}"/>
              </a:ext>
            </a:extLst>
          </p:cNvPr>
          <p:cNvSpPr txBox="1"/>
          <p:nvPr/>
        </p:nvSpPr>
        <p:spPr>
          <a:xfrm>
            <a:off x="7045495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The data is extremely huge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C4937-1CB9-D9BB-DAFD-73918981C43B}"/>
              </a:ext>
            </a:extLst>
          </p:cNvPr>
          <p:cNvSpPr txBox="1"/>
          <p:nvPr/>
        </p:nvSpPr>
        <p:spPr>
          <a:xfrm>
            <a:off x="11673840" y="6233518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Using the data locally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E7F3E-072A-6A48-76FD-32056BCB11EC}"/>
              </a:ext>
            </a:extLst>
          </p:cNvPr>
          <p:cNvSpPr txBox="1"/>
          <p:nvPr/>
        </p:nvSpPr>
        <p:spPr>
          <a:xfrm>
            <a:off x="2444262" y="6233520"/>
            <a:ext cx="417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Distribution </a:t>
            </a:r>
            <a:b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of the data</a:t>
            </a:r>
          </a:p>
        </p:txBody>
      </p:sp>
    </p:spTree>
    <p:extLst>
      <p:ext uri="{BB962C8B-B14F-4D97-AF65-F5344CB8AC3E}">
        <p14:creationId xmlns:p14="http://schemas.microsoft.com/office/powerpoint/2010/main" val="774324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E03B7-0ADD-4D25-E3D4-A3D98B18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6E020C8-A9F6-37CD-5831-E5C8F25B23A0}"/>
              </a:ext>
            </a:extLst>
          </p:cNvPr>
          <p:cNvSpPr/>
          <p:nvPr/>
        </p:nvSpPr>
        <p:spPr>
          <a:xfrm>
            <a:off x="-76200" y="-114300"/>
            <a:ext cx="18364200" cy="10515600"/>
          </a:xfrm>
          <a:prstGeom prst="rect">
            <a:avLst/>
          </a:prstGeom>
          <a:solidFill>
            <a:srgbClr val="304A6E"/>
          </a:solidFill>
          <a:ln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63230E-E8D8-0312-9BCD-CDD102D9E312}"/>
              </a:ext>
            </a:extLst>
          </p:cNvPr>
          <p:cNvSpPr/>
          <p:nvPr/>
        </p:nvSpPr>
        <p:spPr>
          <a:xfrm>
            <a:off x="4563727" y="3535503"/>
            <a:ext cx="9160545" cy="3215994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61AB3358-6896-202B-1569-CF692E40475A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7D569FAC-5B2C-FD63-8629-33760B40A57F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71D20DC-AEA3-E0A9-B0B8-E4238162336F}"/>
              </a:ext>
            </a:extLst>
          </p:cNvPr>
          <p:cNvSpPr txBox="1"/>
          <p:nvPr/>
        </p:nvSpPr>
        <p:spPr>
          <a:xfrm>
            <a:off x="4860254" y="3961189"/>
            <a:ext cx="8567490" cy="2364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2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857897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872F1-DD65-0534-2A1B-77393D3F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07B4B3-17EF-581B-C666-ED38D5A5C27D}"/>
              </a:ext>
            </a:extLst>
          </p:cNvPr>
          <p:cNvSpPr/>
          <p:nvPr/>
        </p:nvSpPr>
        <p:spPr>
          <a:xfrm>
            <a:off x="2561081" y="5038512"/>
            <a:ext cx="5119243" cy="154914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DE15ACC6-7F9E-DD6F-79D4-3BD5FF97E928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A8915A4D-2151-59EA-B388-BE2B2A437E2A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517C5-C6D1-45B6-4E4D-6AD327160853}"/>
              </a:ext>
            </a:extLst>
          </p:cNvPr>
          <p:cNvSpPr txBox="1"/>
          <p:nvPr/>
        </p:nvSpPr>
        <p:spPr>
          <a:xfrm>
            <a:off x="2519768" y="5417566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304A6E"/>
                </a:solidFill>
                <a:latin typeface="D-DIN" panose="020B0504030202030204" pitchFamily="34" charset="0"/>
              </a:rPr>
              <a:t>Stopwords</a:t>
            </a:r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 removing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6A71EF4-8708-4170-FF21-2800B1A50520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293350-777C-CFA2-A03D-CCEBFAB906AE}"/>
              </a:ext>
            </a:extLst>
          </p:cNvPr>
          <p:cNvSpPr/>
          <p:nvPr/>
        </p:nvSpPr>
        <p:spPr>
          <a:xfrm>
            <a:off x="2561081" y="2552700"/>
            <a:ext cx="13381902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6C1F7958-01F1-EFE5-21F8-043056D74DDA}"/>
              </a:ext>
            </a:extLst>
          </p:cNvPr>
          <p:cNvSpPr txBox="1"/>
          <p:nvPr/>
        </p:nvSpPr>
        <p:spPr>
          <a:xfrm>
            <a:off x="2543506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11225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F639C-40D0-FDB8-5253-CFB99D32A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8D1D7A-BCE9-BE43-8E12-02D94F4DC747}"/>
              </a:ext>
            </a:extLst>
          </p:cNvPr>
          <p:cNvSpPr txBox="1"/>
          <p:nvPr/>
        </p:nvSpPr>
        <p:spPr>
          <a:xfrm>
            <a:off x="1175654" y="50600"/>
            <a:ext cx="1406715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304A6E"/>
                </a:solidFill>
                <a:latin typeface="D-DIN" panose="020B0504030202030204" pitchFamily="34" charset="0"/>
              </a:rPr>
              <a:t>Team Members</a:t>
            </a:r>
            <a:endParaRPr lang="en-IN" sz="5400" b="1" dirty="0">
              <a:solidFill>
                <a:srgbClr val="304A6E"/>
              </a:solidFill>
              <a:latin typeface="D-DIN" panose="020B0504030202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7D4FA-22FC-EAC0-41EB-64A89A1BD88D}"/>
              </a:ext>
            </a:extLst>
          </p:cNvPr>
          <p:cNvSpPr/>
          <p:nvPr/>
        </p:nvSpPr>
        <p:spPr>
          <a:xfrm>
            <a:off x="533400" y="0"/>
            <a:ext cx="478971" cy="1024529"/>
          </a:xfrm>
          <a:prstGeom prst="rect">
            <a:avLst/>
          </a:prstGeom>
          <a:solidFill>
            <a:srgbClr val="304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779577-1F07-67F4-5C97-31B384252844}"/>
              </a:ext>
            </a:extLst>
          </p:cNvPr>
          <p:cNvSpPr/>
          <p:nvPr/>
        </p:nvSpPr>
        <p:spPr>
          <a:xfrm>
            <a:off x="0" y="4386942"/>
            <a:ext cx="18288000" cy="5932716"/>
          </a:xfrm>
          <a:prstGeom prst="rect">
            <a:avLst/>
          </a:prstGeom>
          <a:solidFill>
            <a:srgbClr val="304A6E"/>
          </a:solidFill>
          <a:ln>
            <a:solidFill>
              <a:srgbClr val="304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C9D7D6-09C5-3777-7BAD-BE05B41DEA2E}"/>
              </a:ext>
            </a:extLst>
          </p:cNvPr>
          <p:cNvSpPr/>
          <p:nvPr/>
        </p:nvSpPr>
        <p:spPr>
          <a:xfrm>
            <a:off x="1163462" y="7353300"/>
            <a:ext cx="3799421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t">
              <a:lnSpc>
                <a:spcPct val="110000"/>
              </a:lnSpc>
            </a:pPr>
            <a:r>
              <a:rPr lang="en-US" sz="2700" b="1" dirty="0">
                <a:solidFill>
                  <a:schemeClr val="bg1"/>
                </a:solidFill>
                <a:latin typeface="D-DIN" panose="020B0504030202030204" pitchFamily="34" charset="0"/>
                <a:cs typeface="Arial" panose="020B0604020202020204" pitchFamily="34" charset="0"/>
              </a:rPr>
              <a:t>Mohamed Shaban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F7EF6B-476E-56AE-35A6-B04C435AD75F}"/>
              </a:ext>
            </a:extLst>
          </p:cNvPr>
          <p:cNvSpPr/>
          <p:nvPr/>
        </p:nvSpPr>
        <p:spPr>
          <a:xfrm>
            <a:off x="6956478" y="7353300"/>
            <a:ext cx="3799421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t">
              <a:lnSpc>
                <a:spcPct val="110000"/>
              </a:lnSpc>
            </a:pPr>
            <a:r>
              <a:rPr lang="en-US" sz="2700" b="1" dirty="0">
                <a:solidFill>
                  <a:schemeClr val="bg1"/>
                </a:solidFill>
                <a:latin typeface="D-DIN" panose="020B0504030202030204" pitchFamily="34" charset="0"/>
                <a:cs typeface="Arial" panose="020B0604020202020204" pitchFamily="34" charset="0"/>
              </a:rPr>
              <a:t>Anton Micheal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EF7D27-B3FB-4E10-5BDA-D0B5FA99A076}"/>
              </a:ext>
            </a:extLst>
          </p:cNvPr>
          <p:cNvSpPr/>
          <p:nvPr/>
        </p:nvSpPr>
        <p:spPr>
          <a:xfrm>
            <a:off x="12937777" y="7353300"/>
            <a:ext cx="3799421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t">
              <a:lnSpc>
                <a:spcPct val="110000"/>
              </a:lnSpc>
            </a:pPr>
            <a:r>
              <a:rPr lang="en-US" sz="2700" b="1" dirty="0">
                <a:solidFill>
                  <a:schemeClr val="bg1"/>
                </a:solidFill>
                <a:latin typeface="D-DIN" panose="020B0504030202030204" pitchFamily="34" charset="0"/>
                <a:cs typeface="Arial" panose="020B0604020202020204" pitchFamily="34" charset="0"/>
              </a:rPr>
              <a:t>Karen Adel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6571B-B743-091C-8E5B-E905E94A63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4" t="6338" r="25062" b="1046"/>
          <a:stretch/>
        </p:blipFill>
        <p:spPr>
          <a:xfrm>
            <a:off x="1467932" y="2067943"/>
            <a:ext cx="3190479" cy="4572000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91051F-C1F8-D7B9-1647-744248DC3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15226" r="33817" b="25043"/>
          <a:stretch/>
        </p:blipFill>
        <p:spPr>
          <a:xfrm>
            <a:off x="6991409" y="2047049"/>
            <a:ext cx="376449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347C02-EBC9-B1C3-2071-C70963E7D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 t="8155" r="14776" b="-16"/>
          <a:stretch/>
        </p:blipFill>
        <p:spPr>
          <a:xfrm>
            <a:off x="13088897" y="2043362"/>
            <a:ext cx="3715508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655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321FF-B6C5-5206-7049-92DE98F4D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423C3D-1F15-B419-2AFE-1D72B8CDE1B1}"/>
              </a:ext>
            </a:extLst>
          </p:cNvPr>
          <p:cNvSpPr/>
          <p:nvPr/>
        </p:nvSpPr>
        <p:spPr>
          <a:xfrm>
            <a:off x="10823740" y="5083636"/>
            <a:ext cx="5119243" cy="154914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042DFDEC-7EEC-095C-7134-4CAB55786C7A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11F92BC3-197F-EE8F-948D-DCC601D5A465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26C0A-A970-95B5-F5EA-FB4A43C5C151}"/>
              </a:ext>
            </a:extLst>
          </p:cNvPr>
          <p:cNvSpPr txBox="1"/>
          <p:nvPr/>
        </p:nvSpPr>
        <p:spPr>
          <a:xfrm>
            <a:off x="2519768" y="5417566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C0D0EF"/>
                </a:solidFill>
                <a:latin typeface="D-DIN" panose="020B0504030202030204" pitchFamily="34" charset="0"/>
              </a:rPr>
              <a:t>Stopwords</a:t>
            </a:r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 removing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DE0F2-30C8-C5B2-AE3D-579CDD7B4121}"/>
              </a:ext>
            </a:extLst>
          </p:cNvPr>
          <p:cNvSpPr txBox="1"/>
          <p:nvPr/>
        </p:nvSpPr>
        <p:spPr>
          <a:xfrm>
            <a:off x="10806165" y="5417566"/>
            <a:ext cx="5119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Text cleaning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4386F59B-5993-D2CD-585F-665906ADA049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DC5DB9-4B76-A96F-B9FD-10F1111EBC37}"/>
              </a:ext>
            </a:extLst>
          </p:cNvPr>
          <p:cNvSpPr/>
          <p:nvPr/>
        </p:nvSpPr>
        <p:spPr>
          <a:xfrm>
            <a:off x="2561081" y="2552700"/>
            <a:ext cx="13381902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BD54213B-39CA-9F7E-1E25-637FA008EDE9}"/>
              </a:ext>
            </a:extLst>
          </p:cNvPr>
          <p:cNvSpPr txBox="1"/>
          <p:nvPr/>
        </p:nvSpPr>
        <p:spPr>
          <a:xfrm>
            <a:off x="2543506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035514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118F8-E969-2346-E305-D8488EC08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EA6C9E-47AF-9ED3-7ADB-DD2564874165}"/>
              </a:ext>
            </a:extLst>
          </p:cNvPr>
          <p:cNvSpPr/>
          <p:nvPr/>
        </p:nvSpPr>
        <p:spPr>
          <a:xfrm>
            <a:off x="2597897" y="6494716"/>
            <a:ext cx="5119243" cy="154914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FE4CE65-DB77-3238-46D6-7EDB0D22D42F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0BD1DAF7-61EB-8582-96F3-58A8BF85447F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8D55B-4082-11E7-3D11-A40A4217FF97}"/>
              </a:ext>
            </a:extLst>
          </p:cNvPr>
          <p:cNvSpPr txBox="1"/>
          <p:nvPr/>
        </p:nvSpPr>
        <p:spPr>
          <a:xfrm>
            <a:off x="2561081" y="6915345"/>
            <a:ext cx="5101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Text lemmatizing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55199-A7A3-0C78-A75B-C3D2F2B0636F}"/>
              </a:ext>
            </a:extLst>
          </p:cNvPr>
          <p:cNvSpPr txBox="1"/>
          <p:nvPr/>
        </p:nvSpPr>
        <p:spPr>
          <a:xfrm>
            <a:off x="2519768" y="5417566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C0D0EF"/>
                </a:solidFill>
                <a:latin typeface="D-DIN" panose="020B0504030202030204" pitchFamily="34" charset="0"/>
              </a:rPr>
              <a:t>Stopwords</a:t>
            </a:r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 removing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23DFD-4890-DE87-77BB-1019E7D9E6D5}"/>
              </a:ext>
            </a:extLst>
          </p:cNvPr>
          <p:cNvSpPr txBox="1"/>
          <p:nvPr/>
        </p:nvSpPr>
        <p:spPr>
          <a:xfrm>
            <a:off x="10806165" y="5417566"/>
            <a:ext cx="5119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Text cleaning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DF1A1974-2B3F-78D5-02D4-14CE9E9A741A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566AC4-6062-30EA-E9F2-63BE62F622B9}"/>
              </a:ext>
            </a:extLst>
          </p:cNvPr>
          <p:cNvSpPr/>
          <p:nvPr/>
        </p:nvSpPr>
        <p:spPr>
          <a:xfrm>
            <a:off x="2561081" y="2552700"/>
            <a:ext cx="13381902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BF49F92-A09B-AF1A-C23E-DC1D9EAD952E}"/>
              </a:ext>
            </a:extLst>
          </p:cNvPr>
          <p:cNvSpPr txBox="1"/>
          <p:nvPr/>
        </p:nvSpPr>
        <p:spPr>
          <a:xfrm>
            <a:off x="2543506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544045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DBA1-132B-B026-6626-10D14433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048CB6-49A8-A7D5-D9B5-5604BE90665F}"/>
              </a:ext>
            </a:extLst>
          </p:cNvPr>
          <p:cNvSpPr/>
          <p:nvPr/>
        </p:nvSpPr>
        <p:spPr>
          <a:xfrm>
            <a:off x="10806155" y="6494716"/>
            <a:ext cx="5119243" cy="154914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BE1AB3-F4C6-36D3-382A-E66CCF2E25C1}"/>
              </a:ext>
            </a:extLst>
          </p:cNvPr>
          <p:cNvSpPr/>
          <p:nvPr/>
        </p:nvSpPr>
        <p:spPr>
          <a:xfrm>
            <a:off x="2561081" y="2552700"/>
            <a:ext cx="13381902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33E4D3A-A7C0-BB81-3C43-F76D9F07F714}"/>
              </a:ext>
            </a:extLst>
          </p:cNvPr>
          <p:cNvSpPr txBox="1"/>
          <p:nvPr/>
        </p:nvSpPr>
        <p:spPr>
          <a:xfrm>
            <a:off x="2543506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090AA1DA-D27D-38E2-B9E5-B641A514526A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E4AB6219-4DCF-42F0-7023-CB2123F839DA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3375C-A7B1-8886-D8ED-CAE031E02212}"/>
              </a:ext>
            </a:extLst>
          </p:cNvPr>
          <p:cNvSpPr txBox="1"/>
          <p:nvPr/>
        </p:nvSpPr>
        <p:spPr>
          <a:xfrm>
            <a:off x="10854229" y="6935668"/>
            <a:ext cx="5119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Label 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1620A-3941-A28C-4D52-E4D1381A888D}"/>
              </a:ext>
            </a:extLst>
          </p:cNvPr>
          <p:cNvSpPr txBox="1"/>
          <p:nvPr/>
        </p:nvSpPr>
        <p:spPr>
          <a:xfrm>
            <a:off x="2519768" y="5417566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C0D0EF"/>
                </a:solidFill>
                <a:latin typeface="D-DIN" panose="020B0504030202030204" pitchFamily="34" charset="0"/>
              </a:rPr>
              <a:t>Stopwords</a:t>
            </a:r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 removing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BDCCB-EB19-A339-B015-6D6C83013729}"/>
              </a:ext>
            </a:extLst>
          </p:cNvPr>
          <p:cNvSpPr txBox="1"/>
          <p:nvPr/>
        </p:nvSpPr>
        <p:spPr>
          <a:xfrm>
            <a:off x="10806165" y="5417566"/>
            <a:ext cx="5119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Text cleaning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CDE5106-7E1B-CBFE-7EA1-BDE76A2EE58B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FE2C3-9AF0-6205-98F8-4DE96567C251}"/>
              </a:ext>
            </a:extLst>
          </p:cNvPr>
          <p:cNvSpPr txBox="1"/>
          <p:nvPr/>
        </p:nvSpPr>
        <p:spPr>
          <a:xfrm>
            <a:off x="2561081" y="6915345"/>
            <a:ext cx="5101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Text lemmatizing</a:t>
            </a:r>
          </a:p>
        </p:txBody>
      </p:sp>
    </p:spTree>
    <p:extLst>
      <p:ext uri="{BB962C8B-B14F-4D97-AF65-F5344CB8AC3E}">
        <p14:creationId xmlns:p14="http://schemas.microsoft.com/office/powerpoint/2010/main" val="210843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22699-69D3-4FE0-8E50-A9ED64156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FFEC2B-3D47-BBF0-9CC3-F69006856A75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07883C72-80F7-4612-7B16-E363542DBEEE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1650E-A0FB-376A-B285-754781CC6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2487" y="2381700"/>
            <a:ext cx="15203025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8C26C11D-AB2A-A479-10FD-240277D50650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15BB8AD-869E-E474-13B1-F2103860E5D7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89898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0D9D-5A86-5C69-9C2C-C604A3F1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10D9C4-C5E8-DE42-F05F-A0816A52F525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6EBD3FE8-4819-09F3-CB4D-24BD706A5E4C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D6F92CE3-7540-8870-FE82-5603C6E1C82C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FDD31693-8D80-5C02-C945-F28D1D6F139A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Insights from 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B418F-3D7F-1B13-488A-E84A979EF87E}"/>
              </a:ext>
            </a:extLst>
          </p:cNvPr>
          <p:cNvGrpSpPr>
            <a:grpSpLocks noChangeAspect="1"/>
          </p:cNvGrpSpPr>
          <p:nvPr/>
        </p:nvGrpSpPr>
        <p:grpSpPr>
          <a:xfrm>
            <a:off x="2550544" y="1921584"/>
            <a:ext cx="13186909" cy="7920000"/>
            <a:chOff x="1928202" y="1740769"/>
            <a:chExt cx="14268450" cy="85695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09667E7-8C0A-342D-056B-47FDCE18E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202" y="1740769"/>
              <a:ext cx="14268450" cy="4286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 descr="A graph of a diagram&#10;&#10;AI-generated content may be incorrect.">
              <a:extLst>
                <a:ext uri="{FF2B5EF4-FFF2-40B4-BE49-F238E27FC236}">
                  <a16:creationId xmlns:a16="http://schemas.microsoft.com/office/drawing/2014/main" id="{EBE5F277-1CC0-DAD6-486C-4DA7791B8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202" y="6024088"/>
              <a:ext cx="14268450" cy="4286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90D8DA-B589-DA8F-5CA4-DC3D807C4CA9}"/>
              </a:ext>
            </a:extLst>
          </p:cNvPr>
          <p:cNvGrpSpPr>
            <a:grpSpLocks noChangeAspect="1"/>
          </p:cNvGrpSpPr>
          <p:nvPr/>
        </p:nvGrpSpPr>
        <p:grpSpPr>
          <a:xfrm>
            <a:off x="16992600" y="1921584"/>
            <a:ext cx="13186909" cy="7920000"/>
            <a:chOff x="1928202" y="1740769"/>
            <a:chExt cx="14268450" cy="85695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3A3652-4D3F-8013-455A-3BAC4AB4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8202" y="1740769"/>
              <a:ext cx="14268450" cy="4286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3DE3EC9-0E95-D126-CCA0-D9649529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8202" y="6024088"/>
              <a:ext cx="14268450" cy="4286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9823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8BA4-6944-B58E-FFF2-7C6DE35E6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C064DA-CFF9-EC93-52A2-CB1D4EFF9340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1953E7DC-03C4-E156-3D55-4BE519B5AAB2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730BDE37-1123-352E-AFB4-827EBF9173A3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FEE8C9B2-E85F-1F76-C3A9-566660E29B94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Insights from 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4F790F-2818-7E42-DE31-538C95A02A78}"/>
              </a:ext>
            </a:extLst>
          </p:cNvPr>
          <p:cNvGrpSpPr>
            <a:grpSpLocks noChangeAspect="1"/>
          </p:cNvGrpSpPr>
          <p:nvPr/>
        </p:nvGrpSpPr>
        <p:grpSpPr>
          <a:xfrm>
            <a:off x="-11963400" y="1921584"/>
            <a:ext cx="13186909" cy="7920000"/>
            <a:chOff x="1928202" y="1740769"/>
            <a:chExt cx="14268450" cy="85695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905EC9F-D14C-D5CC-2CDF-DC3CE968D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202" y="1740769"/>
              <a:ext cx="14268450" cy="4286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 descr="A graph of a diagram&#10;&#10;AI-generated content may be incorrect.">
              <a:extLst>
                <a:ext uri="{FF2B5EF4-FFF2-40B4-BE49-F238E27FC236}">
                  <a16:creationId xmlns:a16="http://schemas.microsoft.com/office/drawing/2014/main" id="{C4DDFA70-DEE1-D683-69CA-F40547D00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202" y="6024088"/>
              <a:ext cx="14268450" cy="4286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48574A-6C95-DFE2-F1E4-B7206622A4E7}"/>
              </a:ext>
            </a:extLst>
          </p:cNvPr>
          <p:cNvGrpSpPr>
            <a:grpSpLocks noChangeAspect="1"/>
          </p:cNvGrpSpPr>
          <p:nvPr/>
        </p:nvGrpSpPr>
        <p:grpSpPr>
          <a:xfrm>
            <a:off x="2550544" y="1921584"/>
            <a:ext cx="13186909" cy="7920000"/>
            <a:chOff x="1928202" y="1740769"/>
            <a:chExt cx="14268450" cy="85695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16AD23-2D14-7004-4927-AE3FCD84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8202" y="1740769"/>
              <a:ext cx="14268450" cy="4286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05C312-8A07-EEDA-A85F-CC083473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8202" y="6024088"/>
              <a:ext cx="14268450" cy="4286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83259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01A8F-A00C-504F-7096-EF2AE638C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1B299B-4791-CB45-4E0E-593BA8DCA3C9}"/>
              </a:ext>
            </a:extLst>
          </p:cNvPr>
          <p:cNvSpPr/>
          <p:nvPr/>
        </p:nvSpPr>
        <p:spPr>
          <a:xfrm>
            <a:off x="2456131" y="5712339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F16068-B49B-D5DF-1CBE-0F0D6C7D8209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5D907E22-9C2E-234D-5320-9CEFE816F94A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BD415A50-A7D4-DEFF-7434-E3B4FB82890A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EA7127D-2E3D-0644-3149-9FBDB229DE4B}"/>
              </a:ext>
            </a:extLst>
          </p:cNvPr>
          <p:cNvSpPr txBox="1"/>
          <p:nvPr/>
        </p:nvSpPr>
        <p:spPr>
          <a:xfrm>
            <a:off x="2456131" y="2552700"/>
            <a:ext cx="13399477" cy="231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 challenges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FE82D9-BCAE-FAE9-6DF8-CFD281885BA4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F2B079-A4E7-C317-B05A-156777D67208}"/>
              </a:ext>
            </a:extLst>
          </p:cNvPr>
          <p:cNvSpPr txBox="1"/>
          <p:nvPr/>
        </p:nvSpPr>
        <p:spPr>
          <a:xfrm>
            <a:off x="2444262" y="6544697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Handling noisy text</a:t>
            </a:r>
          </a:p>
        </p:txBody>
      </p:sp>
    </p:spTree>
    <p:extLst>
      <p:ext uri="{BB962C8B-B14F-4D97-AF65-F5344CB8AC3E}">
        <p14:creationId xmlns:p14="http://schemas.microsoft.com/office/powerpoint/2010/main" val="3932396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54D14-6ED3-A07E-0061-675A3630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69872E-54CC-4E41-1040-CCE11267AA39}"/>
              </a:ext>
            </a:extLst>
          </p:cNvPr>
          <p:cNvSpPr/>
          <p:nvPr/>
        </p:nvSpPr>
        <p:spPr>
          <a:xfrm>
            <a:off x="10718789" y="5708938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3708CEB4-97F8-1152-E44B-151CC5EE4F15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D40378E1-65B9-30C4-0E95-1A8CFA4F0CB4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E5E7E-43C3-6F64-1AB4-396517837D37}"/>
              </a:ext>
            </a:extLst>
          </p:cNvPr>
          <p:cNvSpPr txBox="1"/>
          <p:nvPr/>
        </p:nvSpPr>
        <p:spPr>
          <a:xfrm>
            <a:off x="10718789" y="6233519"/>
            <a:ext cx="5124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Removing irrelevant characters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BB13757-D99B-FD2C-7CE7-6DA22B9C7B0A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F4F151-205E-0D6F-1D02-D12A388E26ED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4D1208D-5458-AF9E-1D4E-24E511900A48}"/>
              </a:ext>
            </a:extLst>
          </p:cNvPr>
          <p:cNvSpPr txBox="1"/>
          <p:nvPr/>
        </p:nvSpPr>
        <p:spPr>
          <a:xfrm>
            <a:off x="2456131" y="2552700"/>
            <a:ext cx="13399477" cy="231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 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8A22A-D0E4-EDDF-A590-8A7EA362A1FF}"/>
              </a:ext>
            </a:extLst>
          </p:cNvPr>
          <p:cNvSpPr txBox="1"/>
          <p:nvPr/>
        </p:nvSpPr>
        <p:spPr>
          <a:xfrm>
            <a:off x="2444262" y="6544697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Handling noisy text</a:t>
            </a:r>
          </a:p>
        </p:txBody>
      </p:sp>
    </p:spTree>
    <p:extLst>
      <p:ext uri="{BB962C8B-B14F-4D97-AF65-F5344CB8AC3E}">
        <p14:creationId xmlns:p14="http://schemas.microsoft.com/office/powerpoint/2010/main" val="3391782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5DB5-07B4-4609-D8B9-CA650D1A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E007A-D6A9-5852-4365-2C453D662FB7}"/>
              </a:ext>
            </a:extLst>
          </p:cNvPr>
          <p:cNvSpPr/>
          <p:nvPr/>
        </p:nvSpPr>
        <p:spPr>
          <a:xfrm>
            <a:off x="2456131" y="5712339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716761-F66D-E496-4AFE-783E69FFFB18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C78C8C68-9A3A-FBCE-2A2C-8F0351649D1F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061C8A6B-73E7-40F1-0A95-6AA0BA39FDB2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2A1D88E-64E8-75B9-43B0-CE240DDD80AE}"/>
              </a:ext>
            </a:extLst>
          </p:cNvPr>
          <p:cNvSpPr txBox="1"/>
          <p:nvPr/>
        </p:nvSpPr>
        <p:spPr>
          <a:xfrm>
            <a:off x="2456131" y="2552700"/>
            <a:ext cx="13399477" cy="231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 challenges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928E89-BFA3-4540-E2F0-81700B6DDA5C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69B8B-C22F-FA49-E9A4-9B467A3ABBC4}"/>
              </a:ext>
            </a:extLst>
          </p:cNvPr>
          <p:cNvSpPr txBox="1"/>
          <p:nvPr/>
        </p:nvSpPr>
        <p:spPr>
          <a:xfrm>
            <a:off x="2456131" y="62369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Managing inconsistent formatting</a:t>
            </a:r>
          </a:p>
        </p:txBody>
      </p:sp>
    </p:spTree>
    <p:extLst>
      <p:ext uri="{BB962C8B-B14F-4D97-AF65-F5344CB8AC3E}">
        <p14:creationId xmlns:p14="http://schemas.microsoft.com/office/powerpoint/2010/main" val="2131535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CCABD-9794-0060-0D3E-CE47FA068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CCEE2-5829-D4C9-3715-B32DCA28F6F3}"/>
              </a:ext>
            </a:extLst>
          </p:cNvPr>
          <p:cNvSpPr/>
          <p:nvPr/>
        </p:nvSpPr>
        <p:spPr>
          <a:xfrm>
            <a:off x="10718789" y="5708938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B345FB4A-B285-C231-44AC-AA61A6DB31F8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174E82B7-4F71-09B2-1762-D2B151A3F618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B4EDB-831C-37E4-B778-7B417B33DF08}"/>
              </a:ext>
            </a:extLst>
          </p:cNvPr>
          <p:cNvSpPr txBox="1"/>
          <p:nvPr/>
        </p:nvSpPr>
        <p:spPr>
          <a:xfrm>
            <a:off x="10718789" y="6233519"/>
            <a:ext cx="5124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Disease in </a:t>
            </a:r>
            <a:b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symptoms column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B234D90-99A8-B7FA-9F90-7619D46F1FE3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63755D-4978-F6DD-D52B-97C2891A6311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65DC0462-102E-AA8F-1E3D-541008AB1E47}"/>
              </a:ext>
            </a:extLst>
          </p:cNvPr>
          <p:cNvSpPr txBox="1"/>
          <p:nvPr/>
        </p:nvSpPr>
        <p:spPr>
          <a:xfrm>
            <a:off x="2456131" y="2552700"/>
            <a:ext cx="13399477" cy="231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Data preprocessing</a:t>
            </a:r>
          </a:p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97F9B-6461-932F-462B-A58AC516C576}"/>
              </a:ext>
            </a:extLst>
          </p:cNvPr>
          <p:cNvSpPr txBox="1"/>
          <p:nvPr/>
        </p:nvSpPr>
        <p:spPr>
          <a:xfrm>
            <a:off x="2456131" y="62369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Managing inconsistent formatting</a:t>
            </a:r>
          </a:p>
        </p:txBody>
      </p:sp>
    </p:spTree>
    <p:extLst>
      <p:ext uri="{BB962C8B-B14F-4D97-AF65-F5344CB8AC3E}">
        <p14:creationId xmlns:p14="http://schemas.microsoft.com/office/powerpoint/2010/main" val="1650714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FBDC9-E6CE-642E-6D29-D1A2E4FD6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E7A02D-6AC0-DC58-D72C-BB2E5422184E}"/>
              </a:ext>
            </a:extLst>
          </p:cNvPr>
          <p:cNvSpPr/>
          <p:nvPr/>
        </p:nvSpPr>
        <p:spPr>
          <a:xfrm>
            <a:off x="2444260" y="2552700"/>
            <a:ext cx="13399478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07066C6-B728-234C-8A0E-59685C0C6034}"/>
              </a:ext>
            </a:extLst>
          </p:cNvPr>
          <p:cNvSpPr txBox="1"/>
          <p:nvPr/>
        </p:nvSpPr>
        <p:spPr>
          <a:xfrm>
            <a:off x="2444261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Feel sick ?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EA59C877-0CCA-4B15-3814-C2060CAD1674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42D68B57-BB57-A42D-350B-95595D3B68BD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80B53BE-8063-7046-127F-E77D6CCC3E62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  <a:cs typeface="Times New Roman" panose="02020603050405020304" pitchFamily="18" charset="0"/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250656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9DB85-CF40-A91B-8F01-C1CE9CC4D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945443-6CF6-37F8-3CDB-88F8D15C6A93}"/>
              </a:ext>
            </a:extLst>
          </p:cNvPr>
          <p:cNvSpPr/>
          <p:nvPr/>
        </p:nvSpPr>
        <p:spPr>
          <a:xfrm>
            <a:off x="-76200" y="-114300"/>
            <a:ext cx="18364200" cy="10515600"/>
          </a:xfrm>
          <a:prstGeom prst="rect">
            <a:avLst/>
          </a:prstGeom>
          <a:solidFill>
            <a:srgbClr val="304A6E"/>
          </a:solidFill>
          <a:ln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79A2B7-F210-2B2C-7D6D-486DD2A499F6}"/>
              </a:ext>
            </a:extLst>
          </p:cNvPr>
          <p:cNvSpPr/>
          <p:nvPr/>
        </p:nvSpPr>
        <p:spPr>
          <a:xfrm>
            <a:off x="4563727" y="3535503"/>
            <a:ext cx="9160545" cy="3215994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8A96A6D-E5E2-7C41-C477-BB404B471360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AEC2D2AA-B662-9912-C270-B61588D42789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73B6DB5-E366-4A64-D660-7126A57AE113}"/>
              </a:ext>
            </a:extLst>
          </p:cNvPr>
          <p:cNvSpPr txBox="1"/>
          <p:nvPr/>
        </p:nvSpPr>
        <p:spPr>
          <a:xfrm>
            <a:off x="4860254" y="4583154"/>
            <a:ext cx="8567490" cy="1120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200" spc="692" dirty="0">
                <a:solidFill>
                  <a:srgbClr val="304A6E"/>
                </a:solidFill>
                <a:latin typeface="D-DIN" panose="020B0504030202030204" pitchFamily="34" charset="0"/>
              </a:rPr>
              <a:t>AI model</a:t>
            </a:r>
          </a:p>
        </p:txBody>
      </p:sp>
    </p:spTree>
    <p:extLst>
      <p:ext uri="{BB962C8B-B14F-4D97-AF65-F5344CB8AC3E}">
        <p14:creationId xmlns:p14="http://schemas.microsoft.com/office/powerpoint/2010/main" val="3325857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19092-D755-FF0C-3F7A-BBD996EDD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076055-C89B-A3FF-7842-46A818FB792E}"/>
              </a:ext>
            </a:extLst>
          </p:cNvPr>
          <p:cNvSpPr/>
          <p:nvPr/>
        </p:nvSpPr>
        <p:spPr>
          <a:xfrm>
            <a:off x="2456131" y="5712339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463B7E-2B57-2171-FA26-9CFE01B34EF9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37591AA6-61F8-F41B-EB4A-B427AFC9C8BC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FE747200-D42E-91EC-864E-11A73BC1CFCF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07A608E-AD00-6012-6345-AF349DD12A1A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AI model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5EF1E2-F525-71FB-299B-D3CFB0C73C03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6BF41D-0A80-3C6D-A691-EE91C5A73ECD}"/>
              </a:ext>
            </a:extLst>
          </p:cNvPr>
          <p:cNvSpPr txBox="1"/>
          <p:nvPr/>
        </p:nvSpPr>
        <p:spPr>
          <a:xfrm>
            <a:off x="2444262" y="62335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153092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1067B-92BE-B567-362C-E4D4D2693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A39008-D26B-28EE-146B-EADD18540A57}"/>
              </a:ext>
            </a:extLst>
          </p:cNvPr>
          <p:cNvSpPr/>
          <p:nvPr/>
        </p:nvSpPr>
        <p:spPr>
          <a:xfrm>
            <a:off x="10718789" y="5708938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361F269-E092-7EEA-B128-018371F1C836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F7F998ED-8A60-8776-2F3A-24F3904B31E4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6EBB8-14C5-EAF0-DD8F-91174346107D}"/>
              </a:ext>
            </a:extLst>
          </p:cNvPr>
          <p:cNvSpPr txBox="1"/>
          <p:nvPr/>
        </p:nvSpPr>
        <p:spPr>
          <a:xfrm>
            <a:off x="10695051" y="6541296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Deep learning models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71669D7-2316-E638-52AD-3004497B168B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94504-8B58-B582-0CD4-E3D2612EC7F5}"/>
              </a:ext>
            </a:extLst>
          </p:cNvPr>
          <p:cNvSpPr txBox="1"/>
          <p:nvPr/>
        </p:nvSpPr>
        <p:spPr>
          <a:xfrm>
            <a:off x="2444262" y="62335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Machine learning models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9CB9A0-7FC2-577D-5D1A-048348FB33AE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BA4EE39-812E-88D7-AC96-8F7C6F1C59CC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AI model</a:t>
            </a:r>
          </a:p>
        </p:txBody>
      </p:sp>
    </p:spTree>
    <p:extLst>
      <p:ext uri="{BB962C8B-B14F-4D97-AF65-F5344CB8AC3E}">
        <p14:creationId xmlns:p14="http://schemas.microsoft.com/office/powerpoint/2010/main" val="1842956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68C56-67AB-642E-9159-98391528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AC7536-D71F-E7DA-04DF-795AEE6645BA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DD46F198-9F12-7B68-8214-AE4870A7F8E1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29DD48-E329-1BBA-50D9-9544BB563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8066" y="2241137"/>
            <a:ext cx="9731868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97552E43-965B-073D-07F5-91A295939310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F7D8187-C66E-9BE3-E21C-A6247BBBDF83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Building the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27FD1B-27A1-2F2D-A852-8737B8E13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18200" y="2241137"/>
            <a:ext cx="17260468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54D90-EF34-6D11-85D5-F8397C0B6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3802" y="2241137"/>
            <a:ext cx="1194053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8477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439FB-4905-44ED-2870-F449F50B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6C6C8D-6F8F-1070-0474-60800CE46453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182A5894-4BC7-E69B-B5DD-973996AD6C81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DCC7E1-6334-9E2D-DAD9-D423E1E2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610600" y="2241137"/>
            <a:ext cx="9731868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FB4C8916-B7A5-7E19-5FB8-917BCE78C4DE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23E781E-A5EE-B4A3-1F3E-781FB1114942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Building the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439A94-C750-307C-90F9-7150199CD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8729" y="2241137"/>
            <a:ext cx="17260468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07546-9F29-6E56-E3DB-BD66073B08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3734" y="2241137"/>
            <a:ext cx="1194053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050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953B0-FB92-1F06-1BE4-00C03F432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5A7220-CC10-993F-B011-FB6BCF957CB9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523A40CE-3523-3A9F-C8D7-E50A440DF18E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E5BD8-6D52-A1A5-1C4A-436F7622E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504115" y="2248757"/>
            <a:ext cx="9731868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93BB092B-A52A-DCF5-0A4F-12A359B25DC5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61F328CE-6ABC-5F7F-4394-82AE2400A68D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Building the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24C36-A37A-4CB1-2B23-18C2AD774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66" y="2218277"/>
            <a:ext cx="17260468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A9F3E-63DA-C8C1-2E20-FFC93E3C8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719781" y="2248757"/>
            <a:ext cx="1194053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0189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9C6C-B13C-651B-6C15-C07BDD68C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8E9438-0C2D-1A4A-677E-93359F34E675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7A222909-1BEE-37F7-16EE-22E34E41581A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21D5F-5664-6419-3FDF-C92E49F70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73" y="1791991"/>
            <a:ext cx="7307949" cy="82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EE2EFAE5-D40D-38F4-6412-457002120F86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5B86637-DBBB-2E2A-C1A3-B7410116D380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Testing the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6892B-6F26-2FD6-1B7C-AD070BAA3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78800" y="1791991"/>
            <a:ext cx="6521518" cy="82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94E3F-7EB9-DC87-8E47-EB83FD8E4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966" y="1791991"/>
            <a:ext cx="7598661" cy="82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22A5DB-0EDB-D1E0-78F3-EFE923435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87556" y="1802204"/>
            <a:ext cx="6561290" cy="82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542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CE23-B186-909C-653B-6925D1718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83D54B-4B9C-8E11-39D3-28092EA283B5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2ADF44F5-5E2F-CD92-7F8C-CDBF028670EF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02C2B0-4EC8-74C8-A2C2-B36592DA3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610905" y="1791991"/>
            <a:ext cx="7307949" cy="82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E5B5217A-53AA-1003-D4B3-709587120F41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CC1C2F5-1419-EFA8-5442-ECEAF9233E61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Testing the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7EA06-CCA7-C65C-43C7-BA43454F0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54" y="1802204"/>
            <a:ext cx="6521518" cy="82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4D024-7C64-7802-3306-DF98D61DF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434312" y="1791991"/>
            <a:ext cx="7598661" cy="82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804EB-A4F7-36F1-7DA0-CC359C1A3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9356" y="1802204"/>
            <a:ext cx="6561290" cy="82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2210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19352-6398-27A3-8FFD-274BACECF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E251AD-C5B1-E134-7F40-2099AAF529BA}"/>
              </a:ext>
            </a:extLst>
          </p:cNvPr>
          <p:cNvSpPr/>
          <p:nvPr/>
        </p:nvSpPr>
        <p:spPr>
          <a:xfrm>
            <a:off x="2456131" y="5712339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19BE5D-36F5-C9BA-4C43-A52CA58523DC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E9214A07-9966-7044-ABC7-3B3A45A2176D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AC399716-8FE7-0A20-6634-3129D0BCD58B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F3D58A9-6412-966F-6999-42C51A341B04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AI model challenges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9129F5F-4353-91C9-070D-B88B9671C6B9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401BD-5CB5-5974-1A25-19E54D631C49}"/>
              </a:ext>
            </a:extLst>
          </p:cNvPr>
          <p:cNvSpPr txBox="1"/>
          <p:nvPr/>
        </p:nvSpPr>
        <p:spPr>
          <a:xfrm>
            <a:off x="2444262" y="62335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Choosing right algorithm</a:t>
            </a:r>
          </a:p>
        </p:txBody>
      </p:sp>
    </p:spTree>
    <p:extLst>
      <p:ext uri="{BB962C8B-B14F-4D97-AF65-F5344CB8AC3E}">
        <p14:creationId xmlns:p14="http://schemas.microsoft.com/office/powerpoint/2010/main" val="806127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D9059-2F9C-E2B6-BC55-854A11155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123C5F-E050-578F-13DF-8CF2C58CF639}"/>
              </a:ext>
            </a:extLst>
          </p:cNvPr>
          <p:cNvSpPr/>
          <p:nvPr/>
        </p:nvSpPr>
        <p:spPr>
          <a:xfrm>
            <a:off x="10718789" y="5708938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8FD59A43-2172-FD8E-E8C6-DEB36CD9F1F9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B6B930AE-28D5-3AE8-F27C-B7DAF150F2C2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E4D29-F543-6C92-A4EA-5C69AD1E53E5}"/>
              </a:ext>
            </a:extLst>
          </p:cNvPr>
          <p:cNvSpPr txBox="1"/>
          <p:nvPr/>
        </p:nvSpPr>
        <p:spPr>
          <a:xfrm>
            <a:off x="10695051" y="6541296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Overfitting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612F11B-4AFE-CD07-C944-FECBFBEE2BED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3344E-AB84-F40E-01F2-91B8ADBA8254}"/>
              </a:ext>
            </a:extLst>
          </p:cNvPr>
          <p:cNvSpPr txBox="1"/>
          <p:nvPr/>
        </p:nvSpPr>
        <p:spPr>
          <a:xfrm>
            <a:off x="2444262" y="62335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Choosing right algorithm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C6DF2E-DF70-5E16-6086-917D9C330F7E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91869223-0117-0FE0-C286-3A37A82BD92B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AI model challenges</a:t>
            </a:r>
          </a:p>
        </p:txBody>
      </p:sp>
    </p:spTree>
    <p:extLst>
      <p:ext uri="{BB962C8B-B14F-4D97-AF65-F5344CB8AC3E}">
        <p14:creationId xmlns:p14="http://schemas.microsoft.com/office/powerpoint/2010/main" val="2082226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D7E53-6DD6-5453-F065-1D47E80B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6E95DF-80FA-A400-774C-D162A4A7F24A}"/>
              </a:ext>
            </a:extLst>
          </p:cNvPr>
          <p:cNvSpPr/>
          <p:nvPr/>
        </p:nvSpPr>
        <p:spPr>
          <a:xfrm>
            <a:off x="2444261" y="4866010"/>
            <a:ext cx="13399477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418ED5A-B882-11D5-D9A8-7800505F45CD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E135DFC0-7668-97CC-2007-13F61E6BA9C7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A1486A46-A0C3-963E-ACF4-114FA3707CD8}"/>
              </a:ext>
            </a:extLst>
          </p:cNvPr>
          <p:cNvSpPr txBox="1"/>
          <p:nvPr/>
        </p:nvSpPr>
        <p:spPr>
          <a:xfrm>
            <a:off x="2444261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C0D0EF"/>
                </a:solidFill>
                <a:latin typeface="D-DIN" panose="020B0504030202030204" pitchFamily="34" charset="0"/>
              </a:rPr>
              <a:t>Feel sick ?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20C80903-2D73-1ABA-B374-264AFE52BA65}"/>
              </a:ext>
            </a:extLst>
          </p:cNvPr>
          <p:cNvSpPr txBox="1"/>
          <p:nvPr/>
        </p:nvSpPr>
        <p:spPr>
          <a:xfrm>
            <a:off x="3652616" y="5034654"/>
            <a:ext cx="1098276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Need to go to a doctor ?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EDF8E4DA-5011-FB93-983D-F4D15DA0B315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  <a:cs typeface="Times New Roman" panose="02020603050405020304" pitchFamily="18" charset="0"/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368972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D748-34F6-0662-F1FA-26924E6C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2B7315-3EE7-3C4E-DDDF-8F4728802495}"/>
              </a:ext>
            </a:extLst>
          </p:cNvPr>
          <p:cNvSpPr/>
          <p:nvPr/>
        </p:nvSpPr>
        <p:spPr>
          <a:xfrm>
            <a:off x="2456131" y="5712339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E37021-BC76-B035-1785-5FA65C3FE360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D85D247-6F13-7A78-6885-50432FE9DD31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3A44E47F-380C-E0E8-8223-B36EEBA0131C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DB81DE4-F37F-9183-2D14-AC2F232BFFBE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Final AI model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935D978-B1A7-27F3-016F-D03B24FF93A6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2A89A-FB32-DB14-44E4-C490C04C4382}"/>
              </a:ext>
            </a:extLst>
          </p:cNvPr>
          <p:cNvSpPr txBox="1"/>
          <p:nvPr/>
        </p:nvSpPr>
        <p:spPr>
          <a:xfrm>
            <a:off x="2432393" y="6544697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Multiple AI models</a:t>
            </a:r>
          </a:p>
        </p:txBody>
      </p:sp>
    </p:spTree>
    <p:extLst>
      <p:ext uri="{BB962C8B-B14F-4D97-AF65-F5344CB8AC3E}">
        <p14:creationId xmlns:p14="http://schemas.microsoft.com/office/powerpoint/2010/main" val="2755701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CD6F2-F452-C803-9C24-7FD781397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DF943E-BA5A-FD43-43C9-4B2A4FCCD477}"/>
              </a:ext>
            </a:extLst>
          </p:cNvPr>
          <p:cNvSpPr/>
          <p:nvPr/>
        </p:nvSpPr>
        <p:spPr>
          <a:xfrm>
            <a:off x="10718789" y="5708938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E0E57CC-DB51-85FF-F5E8-6272595E6E2F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EDE42D8B-6630-F338-7E1F-BD4F4258EB07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16A94-7610-DD5B-E4A2-F45F187C764A}"/>
              </a:ext>
            </a:extLst>
          </p:cNvPr>
          <p:cNvSpPr txBox="1"/>
          <p:nvPr/>
        </p:nvSpPr>
        <p:spPr>
          <a:xfrm>
            <a:off x="10695051" y="6541296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Act as ensemble model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445A0430-A6CA-A49E-9E3C-969094884979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9D05BE-78EA-FB2C-A892-5DD80E477DA9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CDEDA53-6696-CCC1-31F5-96769170BE30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Final AI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7DCC8-F760-30E6-AA86-DD977BB38AD6}"/>
              </a:ext>
            </a:extLst>
          </p:cNvPr>
          <p:cNvSpPr txBox="1"/>
          <p:nvPr/>
        </p:nvSpPr>
        <p:spPr>
          <a:xfrm>
            <a:off x="2432393" y="6544697"/>
            <a:ext cx="51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Multiple AI models</a:t>
            </a:r>
          </a:p>
        </p:txBody>
      </p:sp>
    </p:spTree>
    <p:extLst>
      <p:ext uri="{BB962C8B-B14F-4D97-AF65-F5344CB8AC3E}">
        <p14:creationId xmlns:p14="http://schemas.microsoft.com/office/powerpoint/2010/main" val="1739177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E71F-7AC1-E015-5DE7-64F12A1D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90949E-5F7F-079D-A837-8F29F1540E0F}"/>
              </a:ext>
            </a:extLst>
          </p:cNvPr>
          <p:cNvSpPr/>
          <p:nvPr/>
        </p:nvSpPr>
        <p:spPr>
          <a:xfrm>
            <a:off x="-76200" y="-114300"/>
            <a:ext cx="18364200" cy="10515600"/>
          </a:xfrm>
          <a:prstGeom prst="rect">
            <a:avLst/>
          </a:prstGeom>
          <a:solidFill>
            <a:srgbClr val="304A6E"/>
          </a:solidFill>
          <a:ln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B7BFDF-9B4B-2BF8-A56B-C6EEEB37ED45}"/>
              </a:ext>
            </a:extLst>
          </p:cNvPr>
          <p:cNvSpPr/>
          <p:nvPr/>
        </p:nvSpPr>
        <p:spPr>
          <a:xfrm>
            <a:off x="4563727" y="3535503"/>
            <a:ext cx="9160545" cy="3215994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1371448-D6F0-FB18-D2CC-2CFD9C928C7A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70C553A9-0076-477F-7990-5E5B78FE2836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4B62D40-1BD1-187A-F8BD-C4431927C335}"/>
              </a:ext>
            </a:extLst>
          </p:cNvPr>
          <p:cNvSpPr txBox="1"/>
          <p:nvPr/>
        </p:nvSpPr>
        <p:spPr>
          <a:xfrm>
            <a:off x="4860254" y="4583154"/>
            <a:ext cx="8567490" cy="1120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200" spc="692" dirty="0">
                <a:solidFill>
                  <a:srgbClr val="304A6E"/>
                </a:solidFill>
                <a:latin typeface="D-DIN" panose="020B0504030202030204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378180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E0C84-4170-EE34-DD22-310047B40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B27D8F-3123-926D-7180-56A2454A12B7}"/>
              </a:ext>
            </a:extLst>
          </p:cNvPr>
          <p:cNvSpPr/>
          <p:nvPr/>
        </p:nvSpPr>
        <p:spPr>
          <a:xfrm>
            <a:off x="2456131" y="5712339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98B93F-0F2B-985D-BEA2-7DE57D0CF0B5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EBE6BE2-A3A7-4ED3-5766-608715D1D8B5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5F9081D5-DA89-D351-5CFB-C56B1FB34BE0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5766648-0C9D-3397-0143-59D0C4E64588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Deployment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B8E8DCC-ABCF-8753-9B19-6811E4E7D552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87B93-6398-83A2-3A95-2C5AE80BE9E7}"/>
              </a:ext>
            </a:extLst>
          </p:cNvPr>
          <p:cNvSpPr txBox="1"/>
          <p:nvPr/>
        </p:nvSpPr>
        <p:spPr>
          <a:xfrm>
            <a:off x="2444261" y="6544697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304A6E"/>
                </a:solidFill>
                <a:latin typeface="D-DIN" panose="020B0504030202030204" pitchFamily="34" charset="0"/>
              </a:rPr>
              <a:t>Streamlit</a:t>
            </a:r>
            <a:endParaRPr lang="en-US" sz="4000" dirty="0">
              <a:solidFill>
                <a:srgbClr val="304A6E"/>
              </a:solidFill>
              <a:latin typeface="D-DIN" panose="020B050403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475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FDC0-9C96-6B40-DF43-9A1A2DA9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258A42-DACE-AC11-5720-0BD38ED1D117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278B53B2-26E3-C9E1-4BC8-928659DFB979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1684F89B-B346-4CE2-D721-C31481CE2200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D02BD39-C267-5A44-C96A-29E3909E84D1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Deployment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6D12955-941C-5BE7-FE05-74B398FA14C9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EE5CC5-37E7-B187-B4DB-5DE4B0E4E1D8}"/>
              </a:ext>
            </a:extLst>
          </p:cNvPr>
          <p:cNvSpPr/>
          <p:nvPr/>
        </p:nvSpPr>
        <p:spPr>
          <a:xfrm>
            <a:off x="7057364" y="5708937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2C6D7-86FE-293A-291D-3048999BB19D}"/>
              </a:ext>
            </a:extLst>
          </p:cNvPr>
          <p:cNvSpPr txBox="1"/>
          <p:nvPr/>
        </p:nvSpPr>
        <p:spPr>
          <a:xfrm>
            <a:off x="7057364" y="6549248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Our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C86DC-9CA4-251A-8F36-F861DBC50CFF}"/>
              </a:ext>
            </a:extLst>
          </p:cNvPr>
          <p:cNvSpPr txBox="1"/>
          <p:nvPr/>
        </p:nvSpPr>
        <p:spPr>
          <a:xfrm>
            <a:off x="2444261" y="6544697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C0D0EF"/>
                </a:solidFill>
                <a:latin typeface="D-DIN" panose="020B0504030202030204" pitchFamily="34" charset="0"/>
              </a:rPr>
              <a:t>Streamlit</a:t>
            </a:r>
            <a:endParaRPr lang="en-US" sz="4000" dirty="0">
              <a:solidFill>
                <a:srgbClr val="C0D0EF"/>
              </a:solidFill>
              <a:latin typeface="D-DIN" panose="020B050403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91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8D62F-F0E9-3876-1F3F-501E5141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15EEAD-AEE0-07BC-F7DE-84EDDBAD604E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0D3D596-E01A-0C59-2D0C-324B9EB04F6D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EDA2AD2C-6F58-F215-CD7A-06F1D630A646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B218819-39F6-5445-67B9-91AD2FF2272B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Deployment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E70BDE1-D2DB-DDC6-11CB-F4CB928627B0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F4AC3D-FF84-02F5-9CE1-72E2B8E339E1}"/>
              </a:ext>
            </a:extLst>
          </p:cNvPr>
          <p:cNvSpPr/>
          <p:nvPr/>
        </p:nvSpPr>
        <p:spPr>
          <a:xfrm>
            <a:off x="11658600" y="5745575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F4BC9A-F675-EF3D-4E03-C63CB42CE8EF}"/>
              </a:ext>
            </a:extLst>
          </p:cNvPr>
          <p:cNvSpPr txBox="1"/>
          <p:nvPr/>
        </p:nvSpPr>
        <p:spPr>
          <a:xfrm>
            <a:off x="11658600" y="6577933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49B84-3665-1DC2-D40E-A4B7A8080652}"/>
              </a:ext>
            </a:extLst>
          </p:cNvPr>
          <p:cNvSpPr txBox="1"/>
          <p:nvPr/>
        </p:nvSpPr>
        <p:spPr>
          <a:xfrm>
            <a:off x="7057364" y="6549248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Our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AF83D-95FE-B813-E3F1-A1C0B7CDD702}"/>
              </a:ext>
            </a:extLst>
          </p:cNvPr>
          <p:cNvSpPr txBox="1"/>
          <p:nvPr/>
        </p:nvSpPr>
        <p:spPr>
          <a:xfrm>
            <a:off x="2444261" y="6544697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C0D0EF"/>
                </a:solidFill>
                <a:latin typeface="D-DIN" panose="020B0504030202030204" pitchFamily="34" charset="0"/>
              </a:rPr>
              <a:t>Streamlit</a:t>
            </a:r>
            <a:endParaRPr lang="en-US" sz="4000" dirty="0">
              <a:solidFill>
                <a:srgbClr val="C0D0EF"/>
              </a:solidFill>
              <a:latin typeface="D-DIN" panose="020B050403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14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377E7-FBE9-5638-9920-CDFD8EB99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B7D760-A78C-F96A-1C6B-1D6D9975D3BD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3822F3AF-F9CA-80A8-0A72-E79978C50F3C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7A4B3-D7D0-1724-6739-275552B65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t="-106" r="-234" b="106"/>
          <a:stretch/>
        </p:blipFill>
        <p:spPr>
          <a:xfrm>
            <a:off x="1154293" y="2238014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60C42512-25B1-4DF7-0915-939C1BBB1C25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33BDC323-E228-E0E7-4472-EE4B0FA60594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User interface (Old version)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E722E-D1BA-BA2F-F854-0E79FE267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34354907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93CFA-8405-170A-519B-A87B7A60F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24" r="77" b="224"/>
          <a:stretch/>
        </p:blipFill>
        <p:spPr>
          <a:xfrm>
            <a:off x="17754600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808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4FAF0-718F-36F4-D293-9A1034A9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A9DF01-64B3-C086-836A-0145C4769FC7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7FB0D5AC-F603-5E11-EFDB-C86A3920DB52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11F8F-5244-AFCD-DF6E-B32B0D9E6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t="-106" r="-234" b="106"/>
          <a:stretch/>
        </p:blipFill>
        <p:spPr>
          <a:xfrm>
            <a:off x="-15392400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918EDF0F-8CDA-C0E6-B5AE-9BE5AC1C5BA2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849B811B-C857-12E5-1B0E-5B0AD635654F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Let’s try (Old version)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D96E8F-73C8-6B2F-744F-50B2FBFB5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17700986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1FDE6-BC92-0AE2-8B43-D7D1EBFC9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24" r="77" b="224"/>
          <a:stretch/>
        </p:blipFill>
        <p:spPr>
          <a:xfrm>
            <a:off x="1154293" y="2251688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5843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EB644-1100-B6A9-0AF6-7E0A02125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90C383-F344-E091-EAA7-6CE9E134B548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2A0ECFC5-FBE2-3674-3D23-8DD5D4C0BD28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A9CC2F-7415-1494-2241-AE870BA73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t="-106" r="-234" b="106"/>
          <a:stretch/>
        </p:blipFill>
        <p:spPr>
          <a:xfrm>
            <a:off x="-31862893" y="224582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585E7889-AD9B-AE90-ABF8-71D73ED11557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0CF1D22D-F783-6783-C891-D564E8F062F8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The answer (Old version)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3EBFA-0925-3695-C4F9-BD6855868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1154293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508BF-1474-EC32-AE56-2EF8B9B211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24" r="77" b="224"/>
          <a:stretch/>
        </p:blipFill>
        <p:spPr>
          <a:xfrm>
            <a:off x="-15316200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118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351C-3312-4B73-D12F-BC410CE7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5FCA78-F78F-503C-7923-4230F00FB187}"/>
              </a:ext>
            </a:extLst>
          </p:cNvPr>
          <p:cNvSpPr/>
          <p:nvPr/>
        </p:nvSpPr>
        <p:spPr>
          <a:xfrm>
            <a:off x="2456131" y="5712339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7A9963-6181-C0E4-0113-C4455730BB3D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7F1CE0-1FA2-5D3C-E12F-2F13D5600DB2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3DADC519-3223-E8E1-6962-470403A99C2B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F4489C9-F839-2D9D-E67F-134E9EBA71A5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Old version problems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590A475-4720-CB6E-FB08-9C1778C80267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8128-4757-5855-9DBD-ECC4BC85A87A}"/>
              </a:ext>
            </a:extLst>
          </p:cNvPr>
          <p:cNvSpPr txBox="1"/>
          <p:nvPr/>
        </p:nvSpPr>
        <p:spPr>
          <a:xfrm>
            <a:off x="2444261" y="6544697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66082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FCEE1-4CBE-6644-31A3-1BCF1C2C0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3194A6-2F53-1CCC-8C7D-3D0620404A2C}"/>
              </a:ext>
            </a:extLst>
          </p:cNvPr>
          <p:cNvSpPr/>
          <p:nvPr/>
        </p:nvSpPr>
        <p:spPr>
          <a:xfrm>
            <a:off x="2444261" y="6972300"/>
            <a:ext cx="13399477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2019C98-F927-998A-CB73-2BDC412383A7}"/>
              </a:ext>
            </a:extLst>
          </p:cNvPr>
          <p:cNvSpPr txBox="1"/>
          <p:nvPr/>
        </p:nvSpPr>
        <p:spPr>
          <a:xfrm>
            <a:off x="4236347" y="3103606"/>
            <a:ext cx="9815307" cy="430750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F933470-2942-77B2-FAF9-8B8BD16EBA88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BCF33E01-8989-BD8F-CC92-6ECF3838CCBF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552CA-9B3C-FD1A-1221-DAEE9C8A5626}"/>
              </a:ext>
            </a:extLst>
          </p:cNvPr>
          <p:cNvSpPr txBox="1"/>
          <p:nvPr/>
        </p:nvSpPr>
        <p:spPr>
          <a:xfrm>
            <a:off x="3652616" y="7158247"/>
            <a:ext cx="1098276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Can’t find a doctor ?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79F0A7B4-054A-584B-7840-1CB9C5823E8F}"/>
              </a:ext>
            </a:extLst>
          </p:cNvPr>
          <p:cNvSpPr txBox="1"/>
          <p:nvPr/>
        </p:nvSpPr>
        <p:spPr>
          <a:xfrm>
            <a:off x="2444261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C0D0EF"/>
                </a:solidFill>
                <a:latin typeface="D-DIN" panose="020B0504030202030204" pitchFamily="34" charset="0"/>
              </a:rPr>
              <a:t>Feel sick ?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ACF61F6-A0F6-9E74-FB70-BDABD01B5E0A}"/>
              </a:ext>
            </a:extLst>
          </p:cNvPr>
          <p:cNvSpPr txBox="1"/>
          <p:nvPr/>
        </p:nvSpPr>
        <p:spPr>
          <a:xfrm>
            <a:off x="3652616" y="5034654"/>
            <a:ext cx="1098276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C0D0EF"/>
                </a:solidFill>
                <a:latin typeface="D-DIN" panose="020B0504030202030204" pitchFamily="34" charset="0"/>
              </a:rPr>
              <a:t>Need to go to a doctor ?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7A6D0CD-C7FE-00AF-7028-B6B23740664A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  <a:cs typeface="Times New Roman" panose="02020603050405020304" pitchFamily="18" charset="0"/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666819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407FB-D948-D0B0-869D-028A12F1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53BD1F-95C0-2819-6A42-D106A1D1B340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382ABF3F-D00C-A92D-B0EA-B88A52299BB9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E78C3D95-2F5D-7E71-5C0C-24DDBFBF006C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5419E5E-8D8B-4516-8548-FF291DED2D88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Old version problems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09B37E0-71E4-3FE3-51F0-F2C6E6C94990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6F6C48-EE5A-1ACD-DBAC-A8D2BA46E162}"/>
              </a:ext>
            </a:extLst>
          </p:cNvPr>
          <p:cNvSpPr/>
          <p:nvPr/>
        </p:nvSpPr>
        <p:spPr>
          <a:xfrm>
            <a:off x="7057364" y="5708937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AA0DF2-41EF-5E77-1D1D-F41B638E683C}"/>
              </a:ext>
            </a:extLst>
          </p:cNvPr>
          <p:cNvSpPr txBox="1"/>
          <p:nvPr/>
        </p:nvSpPr>
        <p:spPr>
          <a:xfrm>
            <a:off x="7057364" y="6549248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Model overfit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54B3-7718-A37E-4C28-191CB7D5D354}"/>
              </a:ext>
            </a:extLst>
          </p:cNvPr>
          <p:cNvSpPr txBox="1"/>
          <p:nvPr/>
        </p:nvSpPr>
        <p:spPr>
          <a:xfrm>
            <a:off x="2444261" y="6544697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4121865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B7BC-B2C0-F848-79EB-01E7B8F00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92E235-3568-ED3E-AB9A-39E9FC8E52DE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EFF2388-F215-BF53-6B12-5F923BA62F1C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96CAF8E1-EBB6-6F46-4AF3-2722AED578F6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CE1D2573-B761-50F8-E4EE-4093B8C58751}"/>
              </a:ext>
            </a:extLst>
          </p:cNvPr>
          <p:cNvSpPr txBox="1"/>
          <p:nvPr/>
        </p:nvSpPr>
        <p:spPr>
          <a:xfrm>
            <a:off x="2444262" y="3121539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Old version problems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79F009B-1742-346E-6BD2-DBB5A0C50C34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25C59-A50F-315F-2EEB-61713816AAFA}"/>
              </a:ext>
            </a:extLst>
          </p:cNvPr>
          <p:cNvSpPr/>
          <p:nvPr/>
        </p:nvSpPr>
        <p:spPr>
          <a:xfrm>
            <a:off x="11658600" y="5745575"/>
            <a:ext cx="4173269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5095E7-D097-459A-42A1-31E6962D589E}"/>
              </a:ext>
            </a:extLst>
          </p:cNvPr>
          <p:cNvSpPr txBox="1"/>
          <p:nvPr/>
        </p:nvSpPr>
        <p:spPr>
          <a:xfrm>
            <a:off x="11658600" y="6577933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Wrong Answers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96401-9D1B-DE87-055B-5CA211DDEA7D}"/>
              </a:ext>
            </a:extLst>
          </p:cNvPr>
          <p:cNvSpPr txBox="1"/>
          <p:nvPr/>
        </p:nvSpPr>
        <p:spPr>
          <a:xfrm>
            <a:off x="7057364" y="6549248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Model overfit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0E9A6-080B-7B77-EA26-88ED4EF50940}"/>
              </a:ext>
            </a:extLst>
          </p:cNvPr>
          <p:cNvSpPr txBox="1"/>
          <p:nvPr/>
        </p:nvSpPr>
        <p:spPr>
          <a:xfrm>
            <a:off x="2444261" y="6544697"/>
            <a:ext cx="417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3802917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84557-164F-8783-8F19-59BECE5F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B226F2-097F-6E0E-AA9D-F7D74EC5867C}"/>
              </a:ext>
            </a:extLst>
          </p:cNvPr>
          <p:cNvSpPr/>
          <p:nvPr/>
        </p:nvSpPr>
        <p:spPr>
          <a:xfrm>
            <a:off x="2456131" y="5712339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90E6E3-C6BA-9F8E-B662-7A2AC114C66E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86AFD10-ACBD-A5F7-DCD5-8F0FDB1B554C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44421D5F-FC45-A7D6-5E0D-B67905988737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FEF9A3A-3081-F935-6EA1-E99F45048883}"/>
              </a:ext>
            </a:extLst>
          </p:cNvPr>
          <p:cNvSpPr txBox="1"/>
          <p:nvPr/>
        </p:nvSpPr>
        <p:spPr>
          <a:xfrm>
            <a:off x="2456131" y="2552700"/>
            <a:ext cx="13399477" cy="231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Final application </a:t>
            </a:r>
            <a:b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strategy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97C84D-7409-69F1-DF8E-D61F05F5C2BC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E09EF-7931-9508-3D0C-73D9B5F547DF}"/>
              </a:ext>
            </a:extLst>
          </p:cNvPr>
          <p:cNvSpPr txBox="1"/>
          <p:nvPr/>
        </p:nvSpPr>
        <p:spPr>
          <a:xfrm>
            <a:off x="2444262" y="62369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Six questions to know patient symptoms</a:t>
            </a:r>
          </a:p>
        </p:txBody>
      </p:sp>
    </p:spTree>
    <p:extLst>
      <p:ext uri="{BB962C8B-B14F-4D97-AF65-F5344CB8AC3E}">
        <p14:creationId xmlns:p14="http://schemas.microsoft.com/office/powerpoint/2010/main" val="2914379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FC02-EA3C-37BD-F9F2-F4F94270F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4CDDB1-D678-2D69-068F-66792213A478}"/>
              </a:ext>
            </a:extLst>
          </p:cNvPr>
          <p:cNvSpPr/>
          <p:nvPr/>
        </p:nvSpPr>
        <p:spPr>
          <a:xfrm>
            <a:off x="10718789" y="5708938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3E2652A3-6FD6-0892-F896-05299CB1707E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3B90CE84-A0C7-E1DC-0547-9E82528BB47A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932CA-6431-7163-2664-A622A75C9D19}"/>
              </a:ext>
            </a:extLst>
          </p:cNvPr>
          <p:cNvSpPr txBox="1"/>
          <p:nvPr/>
        </p:nvSpPr>
        <p:spPr>
          <a:xfrm>
            <a:off x="10718789" y="6233519"/>
            <a:ext cx="5124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All models predict </a:t>
            </a:r>
            <a:b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the disease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FDD788F-0832-F9D3-09C7-6F6FD2083135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BE51195-CB20-C7D7-7EA5-59171F5E6F17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7C05ED0-9E0B-9B34-6E70-02B943B487FF}"/>
              </a:ext>
            </a:extLst>
          </p:cNvPr>
          <p:cNvSpPr txBox="1"/>
          <p:nvPr/>
        </p:nvSpPr>
        <p:spPr>
          <a:xfrm>
            <a:off x="2456131" y="2552700"/>
            <a:ext cx="13399477" cy="231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Final application </a:t>
            </a:r>
            <a:b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strategy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75B7B-BE1B-3ACD-CD51-1B56431F0139}"/>
              </a:ext>
            </a:extLst>
          </p:cNvPr>
          <p:cNvSpPr txBox="1"/>
          <p:nvPr/>
        </p:nvSpPr>
        <p:spPr>
          <a:xfrm>
            <a:off x="2444262" y="62369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Six questions to know patient symptoms</a:t>
            </a:r>
          </a:p>
        </p:txBody>
      </p:sp>
    </p:spTree>
    <p:extLst>
      <p:ext uri="{BB962C8B-B14F-4D97-AF65-F5344CB8AC3E}">
        <p14:creationId xmlns:p14="http://schemas.microsoft.com/office/powerpoint/2010/main" val="2716343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2BA24-4C7E-78D0-91E1-421B00A1A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B79513-CBF3-A450-8A9E-A20A17CA9EDA}"/>
              </a:ext>
            </a:extLst>
          </p:cNvPr>
          <p:cNvSpPr/>
          <p:nvPr/>
        </p:nvSpPr>
        <p:spPr>
          <a:xfrm>
            <a:off x="2456131" y="5712339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1A12B8-6B96-12BD-F140-04B4E5EC74CA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7BBF1B91-2856-CDB6-3CC0-AD689AA32557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8BA106A1-6AFF-5836-CF11-A09EB5DA3898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0D3AC920-4245-90A2-7D71-ECEB07E49461}"/>
              </a:ext>
            </a:extLst>
          </p:cNvPr>
          <p:cNvSpPr txBox="1"/>
          <p:nvPr/>
        </p:nvSpPr>
        <p:spPr>
          <a:xfrm>
            <a:off x="2456131" y="2552700"/>
            <a:ext cx="13399477" cy="231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Final application </a:t>
            </a:r>
            <a:b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strategy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B650FD1-EB49-F49E-A41D-1A8184CBD8BA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3C964-A0BF-0CEE-89C7-A59129B73BB6}"/>
              </a:ext>
            </a:extLst>
          </p:cNvPr>
          <p:cNvSpPr txBox="1"/>
          <p:nvPr/>
        </p:nvSpPr>
        <p:spPr>
          <a:xfrm>
            <a:off x="2456131" y="62369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The most voted </a:t>
            </a:r>
            <a:b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answer is taken</a:t>
            </a:r>
          </a:p>
        </p:txBody>
      </p:sp>
    </p:spTree>
    <p:extLst>
      <p:ext uri="{BB962C8B-B14F-4D97-AF65-F5344CB8AC3E}">
        <p14:creationId xmlns:p14="http://schemas.microsoft.com/office/powerpoint/2010/main" val="4073184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6C3AB-5884-1FAB-5C21-0BB3DCBB0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B280B0-3FF9-10C0-DFD6-5A34F5C27DEE}"/>
              </a:ext>
            </a:extLst>
          </p:cNvPr>
          <p:cNvSpPr/>
          <p:nvPr/>
        </p:nvSpPr>
        <p:spPr>
          <a:xfrm>
            <a:off x="10718789" y="5708938"/>
            <a:ext cx="5136818" cy="2372603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BA7DA60E-44E4-E039-9593-FAA27C6DD28F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1DF572F2-773A-7929-B96E-EF40591A4711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CFE3C-A503-D66F-23D4-0BF0FB5B635C}"/>
              </a:ext>
            </a:extLst>
          </p:cNvPr>
          <p:cNvSpPr txBox="1"/>
          <p:nvPr/>
        </p:nvSpPr>
        <p:spPr>
          <a:xfrm>
            <a:off x="10730658" y="5925743"/>
            <a:ext cx="5124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4A6E"/>
                </a:solidFill>
                <a:latin typeface="D-DIN" panose="020B0504030202030204" pitchFamily="34" charset="0"/>
              </a:rPr>
              <a:t>Return the answer from API and patient talk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51F452D-5E24-3779-FEA4-3562B9140675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</a:rPr>
              <a:t>Steps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B55BE5-18D4-E84E-943D-7CB6E9D21AEC}"/>
              </a:ext>
            </a:extLst>
          </p:cNvPr>
          <p:cNvSpPr/>
          <p:nvPr/>
        </p:nvSpPr>
        <p:spPr>
          <a:xfrm>
            <a:off x="2444261" y="2552700"/>
            <a:ext cx="13399477" cy="2631656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02DF0977-AD9E-461A-FD9E-892256D272C5}"/>
              </a:ext>
            </a:extLst>
          </p:cNvPr>
          <p:cNvSpPr txBox="1"/>
          <p:nvPr/>
        </p:nvSpPr>
        <p:spPr>
          <a:xfrm>
            <a:off x="2456131" y="2552700"/>
            <a:ext cx="13399477" cy="231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Final application </a:t>
            </a:r>
            <a:b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</a:b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strategy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48B3-083B-88C8-D34E-9BEBF6C45910}"/>
              </a:ext>
            </a:extLst>
          </p:cNvPr>
          <p:cNvSpPr txBox="1"/>
          <p:nvPr/>
        </p:nvSpPr>
        <p:spPr>
          <a:xfrm>
            <a:off x="2456131" y="6236920"/>
            <a:ext cx="516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The most voted </a:t>
            </a:r>
            <a:b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</a:br>
            <a:r>
              <a:rPr lang="en-US" sz="4000" dirty="0">
                <a:solidFill>
                  <a:srgbClr val="C0D0EF"/>
                </a:solidFill>
                <a:latin typeface="D-DIN" panose="020B0504030202030204" pitchFamily="34" charset="0"/>
              </a:rPr>
              <a:t>answer is taken</a:t>
            </a:r>
          </a:p>
        </p:txBody>
      </p:sp>
    </p:spTree>
    <p:extLst>
      <p:ext uri="{BB962C8B-B14F-4D97-AF65-F5344CB8AC3E}">
        <p14:creationId xmlns:p14="http://schemas.microsoft.com/office/powerpoint/2010/main" val="523928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9B057-DFB5-8FA4-EF90-85E104A0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AB3247-13AF-D201-094A-7D50E742E983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8117F3C4-9B8B-16CB-F641-484B5E6971B7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1C237C-416F-09CE-DA19-2583563D6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1154293" y="2238014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40AEBB41-9293-5A6B-EF83-2FEC2123E147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004AB484-FF37-2EE6-A3CB-6FCB471DE8BE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User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2D8DF6-667F-4753-CA38-0AA80D211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34354907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51EC5-48A3-405A-173A-4EEB19521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17754600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9BDF6-ECFC-DFD3-6C32-2A47CC04A5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50"/>
          <a:stretch/>
        </p:blipFill>
        <p:spPr>
          <a:xfrm>
            <a:off x="50960211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96CEB-A1C1-3243-DB60-47A8538B8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421"/>
          <a:stretch/>
        </p:blipFill>
        <p:spPr>
          <a:xfrm>
            <a:off x="84160825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FF545-0AD2-94B4-0ABF-6D0CF38F0F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67560518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99FE47-E72C-DF9F-8427-FAC10BBC48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100761132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7DBF2B-761E-817D-83F9-A8FEF7D68E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133961746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1027DD-A366-F197-6489-6E60533EAB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117361439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006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62A04-824F-FA57-A181-05BAFA7D4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922384-BD2D-88D7-675B-98F9E15005C9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1E112ACC-25A2-A497-BEB2-80662ACD3CCD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1B4A8C-621F-3C6E-C0CE-909DF6491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-15436019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F11E307D-4C2F-1A6E-64B5-E450C31EDC0D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65584A0C-03F9-22F0-5CE6-530EEF9A140A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Let’s 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74EB7-FA1A-F9FA-ACDC-72BCF4734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17754601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B7480-C3C4-3E44-2948-10EC4C4B7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1159291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44BD9-877A-D55A-8578-3301E7BF1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50"/>
          <a:stretch/>
        </p:blipFill>
        <p:spPr>
          <a:xfrm>
            <a:off x="34359905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6B3B1-8520-D443-7410-340896F12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421"/>
          <a:stretch/>
        </p:blipFill>
        <p:spPr>
          <a:xfrm>
            <a:off x="67560519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FDD15-C04B-7CEA-9FC8-B15B52D4C1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50960212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BFEB36-9C86-E157-3003-128AB60E42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84160826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BDF210-44EA-070B-5140-820BFC86F2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117361440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129534-4C39-E624-B444-AC694739D2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100761133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1871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190E-2727-5131-66FF-C2362394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3E4148-6B51-BACE-B542-59B3646467AE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532FB7C4-8E00-9305-774C-FAF86792CF92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4496E5-D93A-1601-911F-74C5B765C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-32041322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84200728-CE62-85CB-B265-B16183B89F03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6B1F87F3-F050-BE73-CCD8-7CF6BEE60CDA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First question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8C5F3-EA24-4F59-DD74-099455FDD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1154294" y="2270243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E878D-20C2-4EBE-6844-44044DC9E3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-15446012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60B3D-12F1-D161-B549-BDF83C29BA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50"/>
          <a:stretch/>
        </p:blipFill>
        <p:spPr>
          <a:xfrm>
            <a:off x="17675475" y="2270243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1F99F-6A59-6915-B3EC-B4028CBD7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421"/>
          <a:stretch/>
        </p:blipFill>
        <p:spPr>
          <a:xfrm>
            <a:off x="50876089" y="228098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7F208-B6DD-0F9A-E5C3-60A30F49B1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34275782" y="228098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8EDFD-6B5A-BC71-C112-192D2688F5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67476396" y="2270243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54ED0-7C2C-287E-7031-03F3A57ED3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100677010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BA1268-CE21-00FC-4C9F-09C3ED24FF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84076703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6464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EF3B9-C1BE-4EE9-095B-B6F6674E8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7CF6E7-E354-010A-6F9D-78A0905BCF88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AC869B3C-0C0D-7F80-E765-3D9115B3DE84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08CE37-04C1-FCE8-110C-4BFFCFB34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-48651625" y="228098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919DBF60-2D65-7E41-4042-F1F12297EFA6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756FCAE-5F5C-A5BB-3736-ADD9A379C514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Second question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25A2D1-8F59-54CC-F095-74B33211B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15451011" y="228098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F02AF-C607-333E-8BA5-E52CFC51C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-32051317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587893-DC14-11D4-DEF4-35FCAA02F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50"/>
          <a:stretch/>
        </p:blipFill>
        <p:spPr>
          <a:xfrm>
            <a:off x="1154293" y="228098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265-2FD7-4EC8-7D38-133046F7FD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421"/>
          <a:stretch/>
        </p:blipFill>
        <p:spPr>
          <a:xfrm>
            <a:off x="34354907" y="228098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369FE-E398-B0C4-C658-937C403BE5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17754600" y="228098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16AD92-7908-1D12-7A30-E56D7FC14A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50955214" y="2270243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0E2ACF-1C6E-7C4D-8F4D-A3F125B826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84155828" y="228098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EA4F5-3D33-97B3-DE98-DC593614EF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67555521" y="228098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318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C6D06-29E1-E831-B45C-3C7304BE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FE23C9-FD69-18D6-E6BE-3FB3AD33BDB7}"/>
              </a:ext>
            </a:extLst>
          </p:cNvPr>
          <p:cNvSpPr/>
          <p:nvPr/>
        </p:nvSpPr>
        <p:spPr>
          <a:xfrm>
            <a:off x="2444260" y="2552700"/>
            <a:ext cx="13399478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9876379-2C07-3A14-756F-E76A0D6FD942}"/>
              </a:ext>
            </a:extLst>
          </p:cNvPr>
          <p:cNvSpPr txBox="1"/>
          <p:nvPr/>
        </p:nvSpPr>
        <p:spPr>
          <a:xfrm>
            <a:off x="2444261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Symptoms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724845BC-CE3F-A0CA-554A-BD5EB27A7E4C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A1DE85FE-889F-5C03-655E-3681A93D9037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E4223749-7756-DE3E-9C1E-7F2B5DCA4479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  <a:cs typeface="Times New Roman" panose="02020603050405020304" pitchFamily="18" charset="0"/>
              </a:rPr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4041162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6B614-144F-42CB-88EC-3E17A69D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E80E20-6FBA-67D0-BB0E-BF9DDD40F50C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2E11116F-9AE0-C865-08A6-6301E3B58B00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3146B6-8C7C-5055-7268-AF74F6716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-65246934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D5A298D0-1451-220E-E386-B656B4C52197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71D5604C-AB91-C62A-2C85-1879909F808C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Third question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A9A14-D4EF-87A5-DF92-8F2F92C27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32046320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D911D-B9FE-1FED-A008-4F440C7CEF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-48646626" y="2238014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3FB709-4E3C-E489-0E1E-246EAD5FF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50"/>
          <a:stretch/>
        </p:blipFill>
        <p:spPr>
          <a:xfrm>
            <a:off x="-15446013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820F3-D1A9-52A6-EF08-4C28C81886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421"/>
          <a:stretch/>
        </p:blipFill>
        <p:spPr>
          <a:xfrm>
            <a:off x="17754600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BA8A4C-1B3C-433B-04C4-E4115407F1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1154294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B71B3-9B98-0D98-2543-EB491F42A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34354907" y="224875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999F5A-83BE-4E04-8F14-46AEE93FEF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67555521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D5D558-D4AA-87BA-4AD7-29A2029EFF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50955214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483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94188-AF97-68BD-7C57-62245FDA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ABB17-AB26-06F9-E01D-164998DD7B2F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45FFE885-B7B8-FA44-8121-7E4B7DE2B6EA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C386C2-9E5C-FE06-6F01-3F4155D05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-81847242" y="2139308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95300696-5428-B1C8-24E4-B46431AE9EFB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15A8600-CC8F-63CE-9982-AD814E3C0A96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Fourth question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63299-9BD8-2DBB-9AEE-95946C133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48646628" y="2139308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496BB-DC58-2155-EDA9-4C7897D16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-65246934" y="2117822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BFC4F-2992-76A2-6CDA-36516B187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50"/>
          <a:stretch/>
        </p:blipFill>
        <p:spPr>
          <a:xfrm>
            <a:off x="-32046321" y="2139308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05255-3B8F-7DC4-9834-D9753B8DFA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421"/>
          <a:stretch/>
        </p:blipFill>
        <p:spPr>
          <a:xfrm>
            <a:off x="1154293" y="2238014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CBF42-4F97-640B-4C11-D2F7B0A144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15446014" y="2128565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8F120E-75F7-22C3-42CD-7DE27C1B96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17754599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AD42E5-1300-0CA0-3734-A06D5B205C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50955212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9D1950-D316-BCCA-DCAC-9C82733DFB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34354905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208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45C46-3764-6869-256D-1961FAFB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EAC488-2DF0-3D11-02EE-0DC9DF341EDB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E8E43708-0B5D-85C2-D158-C8B46C194BDB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E441F-9E48-BE4A-AA06-421C6FFFE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-98447549" y="2157085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D747F2F1-30C4-1E29-8A19-4AED8A62B0DD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F8EB412-FE6D-E459-F0BA-87956A2D8FD2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Fifth question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BF1C3-530E-CB66-04DF-3A85C45721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65246935" y="2157085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87819-C4BC-C75B-0D65-7B3175EB9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-81847241" y="2135599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2249E2-9490-19A1-4051-2BA798946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50"/>
          <a:stretch/>
        </p:blipFill>
        <p:spPr>
          <a:xfrm>
            <a:off x="-48646628" y="2157085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A74F90-A144-3831-441B-20CDBA8343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421"/>
          <a:stretch/>
        </p:blipFill>
        <p:spPr>
          <a:xfrm>
            <a:off x="-15446014" y="2255791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CBC38F-3C68-8D29-424C-0912FC3B6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32046321" y="2146342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AEB81-2724-F6B5-96F9-E18BBA9876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1154293" y="2255791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49FC89-492C-F0AF-882B-C979F82A42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34354907" y="2255791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8CC7BE-C5E7-46E7-521E-8CAB03B274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17754600" y="2255791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650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04CA3-247F-3F9B-D66E-E641739BD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B6814E-0B1B-3562-504A-FA1BFDF68C8F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66B78BE7-6B1C-FFAF-3D23-511A267F864A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F2DF33-F86A-E1A1-D1D2-3BAA334D8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-115157206" y="2067959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5AA45AB5-C289-6580-0FFE-18C6AEDF0236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05E79E6-F82E-B964-E07F-204829B538EA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Sixth question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3D3E8E-2A7A-1EA3-A489-FE8C04D00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17754601" y="228587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D3E10A-AD7C-94E5-CA3B-FEAA7433A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1154294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8CBA6E-310A-9B5C-45E6-C72E1C6E91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81956593" y="2051345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8B7460-38AC-E8D8-9F4B-2842C0E25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-98556899" y="2029859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45BD66-D8E1-D4CF-F0BB-C37163B217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50"/>
          <a:stretch/>
        </p:blipFill>
        <p:spPr>
          <a:xfrm>
            <a:off x="-65356286" y="2051345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FF4F7-3190-D584-EA20-C7EE7B124E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-15520141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2B2A3-CDFF-784F-F530-4B15E5841B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421"/>
          <a:stretch/>
        </p:blipFill>
        <p:spPr>
          <a:xfrm>
            <a:off x="-32120448" y="2259500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4B31C2-20DC-23C0-2602-42DE7AF65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48720755" y="2150051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225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921CF-0786-9A62-042F-C0F92CE7C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E8126A-4949-F2AB-7115-63E38060CE9A}"/>
              </a:ext>
            </a:extLst>
          </p:cNvPr>
          <p:cNvSpPr/>
          <p:nvPr/>
        </p:nvSpPr>
        <p:spPr>
          <a:xfrm>
            <a:off x="2784230" y="215009"/>
            <a:ext cx="12719539" cy="1408405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629D54EB-F91B-C7E7-E9C0-7D419FB4CEEE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20A1F-697E-C3A4-2F36-55F4591D5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-131627700" y="209433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BF435CEC-EC90-348C-0522-A1ED431E9157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E2A8867-7156-BDEE-A78E-8387819C98AD}"/>
              </a:ext>
            </a:extLst>
          </p:cNvPr>
          <p:cNvSpPr txBox="1"/>
          <p:nvPr/>
        </p:nvSpPr>
        <p:spPr>
          <a:xfrm>
            <a:off x="2784231" y="283839"/>
            <a:ext cx="12719539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The answer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867E18-5671-A31B-04B7-AC92D0EB9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1154293" y="228587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C27B28-090E-53CF-B8EC-51EED56C9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-15316200" y="228587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DF5C38-66AC-4A20-BC23-236A5A3B7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98427087" y="2077722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3587C4-F930-26DA-C944-5AFA85FFE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92"/>
          <a:stretch/>
        </p:blipFill>
        <p:spPr>
          <a:xfrm>
            <a:off x="-115027393" y="2056236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BE2C87-0A19-0EC4-241E-7A8E6AFC7C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50"/>
          <a:stretch/>
        </p:blipFill>
        <p:spPr>
          <a:xfrm>
            <a:off x="-81826780" y="2077722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6956F-F8A8-6352-B332-1D8BE86D81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" b="77"/>
          <a:stretch/>
        </p:blipFill>
        <p:spPr>
          <a:xfrm>
            <a:off x="-31990635" y="228587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91A-9B61-31D1-2258-809F30B83A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421"/>
          <a:stretch/>
        </p:blipFill>
        <p:spPr>
          <a:xfrm>
            <a:off x="-48590942" y="2285877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77D561-A584-16FA-C74D-109501B44C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>
          <a:xfrm>
            <a:off x="-65191249" y="2176428"/>
            <a:ext cx="15979411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440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37B97-D167-156B-8631-FDE298E33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297A4EB9-D62E-EC2A-10CA-AC1AC03CEFA1}"/>
              </a:ext>
            </a:extLst>
          </p:cNvPr>
          <p:cNvSpPr txBox="1"/>
          <p:nvPr/>
        </p:nvSpPr>
        <p:spPr>
          <a:xfrm>
            <a:off x="3291550" y="3390900"/>
            <a:ext cx="12207427" cy="2574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5000" b="1" spc="1610" dirty="0">
                <a:solidFill>
                  <a:srgbClr val="C0D0EF"/>
                </a:solidFill>
                <a:latin typeface="D-DIN" panose="020B0504030202030204" pitchFamily="34" charset="0"/>
              </a:rPr>
              <a:t>Q&amp;A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D2CE2BD5-6DEE-2B02-ADFD-96BC293D386C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F39F011F-AF29-7785-0A70-6221E7A70CB4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85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040286" y="3314700"/>
            <a:ext cx="12207427" cy="2471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0000" b="1" spc="1610" dirty="0">
                <a:solidFill>
                  <a:srgbClr val="C0D0EF"/>
                </a:solidFill>
                <a:latin typeface="D-DIN" panose="020B0504030202030204" pitchFamily="34" charset="0"/>
              </a:rPr>
              <a:t>THANKS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D96C47B9-ED05-9CE0-623C-5E5D809E70EB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920DCD91-2C4A-D91B-AF5F-F6D394A2B698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6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26E02-84DB-3DD8-27AE-73AEA2E4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2471AF-044C-5F73-832E-C76862FFF386}"/>
              </a:ext>
            </a:extLst>
          </p:cNvPr>
          <p:cNvSpPr/>
          <p:nvPr/>
        </p:nvSpPr>
        <p:spPr>
          <a:xfrm>
            <a:off x="2444261" y="4866010"/>
            <a:ext cx="13399477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FA655A8-1403-D8D9-883D-F41CDD652295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58BB0295-E649-8617-36F3-FEE782455702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F68DD04-0EAD-AD25-0130-333D0B47DFE5}"/>
              </a:ext>
            </a:extLst>
          </p:cNvPr>
          <p:cNvSpPr txBox="1"/>
          <p:nvPr/>
        </p:nvSpPr>
        <p:spPr>
          <a:xfrm>
            <a:off x="2444261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C0D0EF"/>
                </a:solidFill>
                <a:latin typeface="D-DIN" panose="020B0504030202030204" pitchFamily="34" charset="0"/>
              </a:rPr>
              <a:t>Symptoms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B2DC2C9-D899-9E94-5371-0F2238064975}"/>
              </a:ext>
            </a:extLst>
          </p:cNvPr>
          <p:cNvSpPr txBox="1"/>
          <p:nvPr/>
        </p:nvSpPr>
        <p:spPr>
          <a:xfrm>
            <a:off x="3652616" y="5034654"/>
            <a:ext cx="1098276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AI model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97E5B8A-1A92-B0EB-E38C-1D43DA64D2A2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  <a:cs typeface="Times New Roman" panose="02020603050405020304" pitchFamily="18" charset="0"/>
              </a:rPr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4132267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4CCED-37B2-3C5C-B973-52CFDE2A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96FBB-10C7-74C3-B998-0B243099A57E}"/>
              </a:ext>
            </a:extLst>
          </p:cNvPr>
          <p:cNvSpPr/>
          <p:nvPr/>
        </p:nvSpPr>
        <p:spPr>
          <a:xfrm>
            <a:off x="2444261" y="6972300"/>
            <a:ext cx="13399477" cy="1752600"/>
          </a:xfrm>
          <a:prstGeom prst="roundRect">
            <a:avLst/>
          </a:prstGeom>
          <a:solidFill>
            <a:srgbClr val="C0D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C336C1-D7F7-C7E1-6016-1F8398D81CB5}"/>
              </a:ext>
            </a:extLst>
          </p:cNvPr>
          <p:cNvSpPr txBox="1"/>
          <p:nvPr/>
        </p:nvSpPr>
        <p:spPr>
          <a:xfrm>
            <a:off x="4236347" y="3103606"/>
            <a:ext cx="9815307" cy="430750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4AE5145E-FEFF-3EC8-3028-A707AE27686D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953D2D12-D535-C15F-1DA7-CE3DE339AC9E}"/>
              </a:ext>
            </a:extLst>
          </p:cNvPr>
          <p:cNvSpPr/>
          <p:nvPr/>
        </p:nvSpPr>
        <p:spPr>
          <a:xfrm rot="887923">
            <a:off x="-6181833" y="52437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D53B1-D19C-E67D-D8FE-B6C451112C6E}"/>
              </a:ext>
            </a:extLst>
          </p:cNvPr>
          <p:cNvSpPr txBox="1"/>
          <p:nvPr/>
        </p:nvSpPr>
        <p:spPr>
          <a:xfrm>
            <a:off x="3652616" y="7158247"/>
            <a:ext cx="1098276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304A6E"/>
                </a:solidFill>
                <a:latin typeface="D-DIN" panose="020B0504030202030204" pitchFamily="34" charset="0"/>
              </a:rPr>
              <a:t>Predict the disease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72348DBF-B5C9-2812-A0CF-D1CFBA52257A}"/>
              </a:ext>
            </a:extLst>
          </p:cNvPr>
          <p:cNvSpPr txBox="1"/>
          <p:nvPr/>
        </p:nvSpPr>
        <p:spPr>
          <a:xfrm>
            <a:off x="2444261" y="2710914"/>
            <a:ext cx="1339947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C0D0EF"/>
                </a:solidFill>
                <a:latin typeface="D-DIN" panose="020B0504030202030204" pitchFamily="34" charset="0"/>
              </a:rPr>
              <a:t>Symptoms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40DB2E1-8477-E084-D559-4C6365BF7244}"/>
              </a:ext>
            </a:extLst>
          </p:cNvPr>
          <p:cNvSpPr txBox="1"/>
          <p:nvPr/>
        </p:nvSpPr>
        <p:spPr>
          <a:xfrm>
            <a:off x="3652616" y="5034654"/>
            <a:ext cx="10982767" cy="10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spc="692" dirty="0">
                <a:solidFill>
                  <a:srgbClr val="C0D0EF"/>
                </a:solidFill>
                <a:latin typeface="D-DIN" panose="020B0504030202030204" pitchFamily="34" charset="0"/>
              </a:rPr>
              <a:t>AI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906A61A-C268-D25E-6ECC-124CBEF22009}"/>
              </a:ext>
            </a:extLst>
          </p:cNvPr>
          <p:cNvSpPr txBox="1"/>
          <p:nvPr/>
        </p:nvSpPr>
        <p:spPr>
          <a:xfrm>
            <a:off x="-998408" y="-445654"/>
            <a:ext cx="10241653" cy="242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C2C6CE"/>
                </a:solidFill>
                <a:latin typeface="D-DIN" panose="020B0504030202030204" pitchFamily="34" charset="0"/>
                <a:cs typeface="Times New Roman" panose="02020603050405020304" pitchFamily="18" charset="0"/>
              </a:rPr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2243776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3611</TotalTime>
  <Words>562</Words>
  <Application>Microsoft Office PowerPoint</Application>
  <PresentationFormat>Custom</PresentationFormat>
  <Paragraphs>268</Paragraphs>
  <Slides>76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D-DIN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Mohamed Alaa</dc:creator>
  <cp:lastModifiedBy>es-ahmed.samyelsaid2026</cp:lastModifiedBy>
  <cp:revision>99</cp:revision>
  <dcterms:created xsi:type="dcterms:W3CDTF">2006-08-16T00:00:00Z</dcterms:created>
  <dcterms:modified xsi:type="dcterms:W3CDTF">2025-05-12T14:21:30Z</dcterms:modified>
  <dc:identifier>DAGI3NxCZpU</dc:identifier>
</cp:coreProperties>
</file>